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3" r:id="rId3"/>
    <p:sldId id="287" r:id="rId4"/>
    <p:sldId id="288" r:id="rId5"/>
    <p:sldId id="289" r:id="rId6"/>
    <p:sldId id="290" r:id="rId7"/>
    <p:sldId id="299" r:id="rId8"/>
    <p:sldId id="291" r:id="rId9"/>
    <p:sldId id="292" r:id="rId10"/>
    <p:sldId id="298" r:id="rId11"/>
    <p:sldId id="272" r:id="rId12"/>
    <p:sldId id="274" r:id="rId13"/>
    <p:sldId id="277" r:id="rId14"/>
    <p:sldId id="278" r:id="rId15"/>
    <p:sldId id="279" r:id="rId16"/>
    <p:sldId id="281" r:id="rId17"/>
    <p:sldId id="282" r:id="rId18"/>
    <p:sldId id="283" r:id="rId19"/>
    <p:sldId id="285" r:id="rId20"/>
    <p:sldId id="28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84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4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5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66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3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3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3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56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3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0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035E-DB69-4385-9CFC-C53D989A6297}" type="datetimeFigureOut">
              <a:rPr lang="es-MX" smtClean="0"/>
              <a:t>03/10/2024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D46F-DA0C-4C15-A44A-D2B6F09006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8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6" y="23248"/>
            <a:ext cx="9154296" cy="68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7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7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" y="0"/>
            <a:ext cx="9149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9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Noviazgo 2016</dc:creator>
  <cp:lastModifiedBy>Samantha Osuna Burgos</cp:lastModifiedBy>
  <cp:revision>42</cp:revision>
  <dcterms:created xsi:type="dcterms:W3CDTF">2017-02-23T04:41:32Z</dcterms:created>
  <dcterms:modified xsi:type="dcterms:W3CDTF">2024-10-03T19:09:09Z</dcterms:modified>
</cp:coreProperties>
</file>