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71" r:id="rId3"/>
    <p:sldId id="257" r:id="rId4"/>
    <p:sldId id="258" r:id="rId5"/>
    <p:sldId id="272" r:id="rId6"/>
    <p:sldId id="259" r:id="rId7"/>
    <p:sldId id="260" r:id="rId8"/>
    <p:sldId id="261" r:id="rId9"/>
    <p:sldId id="262" r:id="rId10"/>
    <p:sldId id="263" r:id="rId11"/>
    <p:sldId id="264" r:id="rId12"/>
    <p:sldId id="265" r:id="rId13"/>
    <p:sldId id="273" r:id="rId14"/>
    <p:sldId id="267" r:id="rId15"/>
    <p:sldId id="268" r:id="rId16"/>
    <p:sldId id="269" r:id="rId17"/>
    <p:sldId id="270" r:id="rId18"/>
    <p:sldId id="284" r:id="rId19"/>
    <p:sldId id="274" r:id="rId20"/>
    <p:sldId id="275" r:id="rId21"/>
    <p:sldId id="291" r:id="rId22"/>
    <p:sldId id="292" r:id="rId23"/>
    <p:sldId id="293" r:id="rId24"/>
    <p:sldId id="294" r:id="rId25"/>
    <p:sldId id="296" r:id="rId26"/>
    <p:sldId id="297" r:id="rId27"/>
    <p:sldId id="299" r:id="rId28"/>
    <p:sldId id="300" r:id="rId29"/>
    <p:sldId id="301" r:id="rId30"/>
    <p:sldId id="302" r:id="rId31"/>
    <p:sldId id="303" r:id="rId32"/>
    <p:sldId id="311" r:id="rId33"/>
    <p:sldId id="304" r:id="rId34"/>
    <p:sldId id="305" r:id="rId35"/>
    <p:sldId id="307" r:id="rId36"/>
    <p:sldId id="308" r:id="rId37"/>
    <p:sldId id="309" r:id="rId38"/>
    <p:sldId id="310" r:id="rId39"/>
    <p:sldId id="285" r:id="rId40"/>
    <p:sldId id="290" r:id="rId41"/>
    <p:sldId id="312" r:id="rId42"/>
    <p:sldId id="313" r:id="rId43"/>
    <p:sldId id="314" r:id="rId44"/>
    <p:sldId id="315" r:id="rId45"/>
    <p:sldId id="31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mar_mota@hotmail.com" initials="e" lastIdx="1" clrIdx="0">
    <p:extLst>
      <p:ext uri="{19B8F6BF-5375-455C-9EA6-DF929625EA0E}">
        <p15:presenceInfo xmlns:p15="http://schemas.microsoft.com/office/powerpoint/2012/main" userId="edmar_mota@hotmail.c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8183"/>
    <a:srgbClr val="922A8D"/>
    <a:srgbClr val="99CC00"/>
    <a:srgbClr val="FF579B"/>
    <a:srgbClr val="CC9900"/>
    <a:srgbClr val="ECD9FF"/>
    <a:srgbClr val="C993FF"/>
    <a:srgbClr val="EEDDFF"/>
    <a:srgbClr val="FFA7CB"/>
    <a:srgbClr val="EF0B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9" autoAdjust="0"/>
    <p:restoredTop sz="94660"/>
  </p:normalViewPr>
  <p:slideViewPr>
    <p:cSldViewPr snapToGrid="0">
      <p:cViewPr varScale="1">
        <p:scale>
          <a:sx n="68" d="100"/>
          <a:sy n="68" d="100"/>
        </p:scale>
        <p:origin x="8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02T18:16:43.770" idx="1">
    <p:pos x="7680" y="0"/>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16C31D-107A-4062-84D4-9AE33E3AFF4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04E9686B-6539-4559-B454-C0C3D8E926EE}">
      <dgm:prSet phldrT="[Texto]"/>
      <dgm:spPr>
        <a:solidFill>
          <a:srgbClr val="FFA7CB"/>
        </a:solidFill>
        <a:scene3d>
          <a:camera prst="orthographicFront"/>
          <a:lightRig rig="threePt" dir="t"/>
        </a:scene3d>
        <a:sp3d>
          <a:bevelT/>
        </a:sp3d>
      </dgm:spPr>
      <dgm:t>
        <a:bodyPr/>
        <a:lstStyle/>
        <a:p>
          <a:r>
            <a:rPr lang="es-ES" b="1" dirty="0" smtClean="0"/>
            <a:t>Extracción de información y comprensión. </a:t>
          </a:r>
          <a:endParaRPr lang="es-ES" b="1" dirty="0"/>
        </a:p>
      </dgm:t>
    </dgm:pt>
    <dgm:pt modelId="{28002B10-F664-476D-BB53-96FBAAC03E80}" type="parTrans" cxnId="{5FA2EBFE-EBFA-4826-AD4E-CDABEB85506C}">
      <dgm:prSet/>
      <dgm:spPr/>
      <dgm:t>
        <a:bodyPr/>
        <a:lstStyle/>
        <a:p>
          <a:endParaRPr lang="es-ES"/>
        </a:p>
      </dgm:t>
    </dgm:pt>
    <dgm:pt modelId="{2B06C542-200A-4B91-9562-A0D58108E827}" type="sibTrans" cxnId="{5FA2EBFE-EBFA-4826-AD4E-CDABEB85506C}">
      <dgm:prSet/>
      <dgm:spPr/>
      <dgm:t>
        <a:bodyPr/>
        <a:lstStyle/>
        <a:p>
          <a:endParaRPr lang="es-ES"/>
        </a:p>
      </dgm:t>
    </dgm:pt>
    <dgm:pt modelId="{FC84161A-D92F-4261-B551-92EDC28314A3}">
      <dgm:prSet phldrT="[Texto]"/>
      <dgm:spPr>
        <a:solidFill>
          <a:schemeClr val="accent6">
            <a:lumMod val="60000"/>
            <a:lumOff val="40000"/>
          </a:schemeClr>
        </a:solidFill>
        <a:scene3d>
          <a:camera prst="orthographicFront"/>
          <a:lightRig rig="threePt" dir="t"/>
        </a:scene3d>
        <a:sp3d>
          <a:bevelT/>
        </a:sp3d>
      </dgm:spPr>
      <dgm:t>
        <a:bodyPr/>
        <a:lstStyle/>
        <a:p>
          <a:r>
            <a:rPr lang="es-ES" b="1" dirty="0" smtClean="0"/>
            <a:t>Desarrollo de una interpretación. </a:t>
          </a:r>
          <a:endParaRPr lang="es-ES" b="1" dirty="0"/>
        </a:p>
      </dgm:t>
    </dgm:pt>
    <dgm:pt modelId="{860748D2-EC8D-4693-B640-ABEBD9257B29}" type="parTrans" cxnId="{FFD1E2EC-6B06-449B-B84D-8526F5E61622}">
      <dgm:prSet/>
      <dgm:spPr/>
      <dgm:t>
        <a:bodyPr/>
        <a:lstStyle/>
        <a:p>
          <a:endParaRPr lang="es-ES"/>
        </a:p>
      </dgm:t>
    </dgm:pt>
    <dgm:pt modelId="{7ECC87E1-8853-4E34-8638-F1E2550430DD}" type="sibTrans" cxnId="{FFD1E2EC-6B06-449B-B84D-8526F5E61622}">
      <dgm:prSet/>
      <dgm:spPr/>
      <dgm:t>
        <a:bodyPr/>
        <a:lstStyle/>
        <a:p>
          <a:endParaRPr lang="es-ES"/>
        </a:p>
      </dgm:t>
    </dgm:pt>
    <dgm:pt modelId="{61773956-2DA7-41A1-9D71-1101EE189518}">
      <dgm:prSet phldrT="[Texto]"/>
      <dgm:spPr>
        <a:solidFill>
          <a:srgbClr val="00B0F0"/>
        </a:solidFill>
        <a:scene3d>
          <a:camera prst="orthographicFront"/>
          <a:lightRig rig="threePt" dir="t"/>
        </a:scene3d>
        <a:sp3d>
          <a:bevelT/>
        </a:sp3d>
      </dgm:spPr>
      <dgm:t>
        <a:bodyPr/>
        <a:lstStyle/>
        <a:p>
          <a:r>
            <a:rPr lang="es-ES" b="1" dirty="0" smtClean="0"/>
            <a:t>Análisis de una estructura textual .</a:t>
          </a:r>
          <a:endParaRPr lang="es-ES" b="1" dirty="0"/>
        </a:p>
      </dgm:t>
    </dgm:pt>
    <dgm:pt modelId="{AE84A356-EC29-4B14-8FBC-72D6894E8711}" type="parTrans" cxnId="{62A684F9-583B-4666-A998-5D1CB0904A22}">
      <dgm:prSet/>
      <dgm:spPr/>
      <dgm:t>
        <a:bodyPr/>
        <a:lstStyle/>
        <a:p>
          <a:endParaRPr lang="es-ES"/>
        </a:p>
      </dgm:t>
    </dgm:pt>
    <dgm:pt modelId="{F6CEB6BE-A7B3-4B30-870F-9AA95AD2D0E3}" type="sibTrans" cxnId="{62A684F9-583B-4666-A998-5D1CB0904A22}">
      <dgm:prSet/>
      <dgm:spPr/>
      <dgm:t>
        <a:bodyPr/>
        <a:lstStyle/>
        <a:p>
          <a:endParaRPr lang="es-ES"/>
        </a:p>
      </dgm:t>
    </dgm:pt>
    <dgm:pt modelId="{B4C3444D-6C0A-45B5-9E44-A2CACC9A519D}">
      <dgm:prSet phldrT="[Texto]"/>
      <dgm:spPr>
        <a:solidFill>
          <a:schemeClr val="accent2">
            <a:lumMod val="60000"/>
            <a:lumOff val="40000"/>
          </a:schemeClr>
        </a:solidFill>
        <a:scene3d>
          <a:camera prst="orthographicFront"/>
          <a:lightRig rig="threePt" dir="t"/>
        </a:scene3d>
        <a:sp3d>
          <a:bevelT/>
        </a:sp3d>
      </dgm:spPr>
      <dgm:t>
        <a:bodyPr/>
        <a:lstStyle/>
        <a:p>
          <a:r>
            <a:rPr lang="es-ES" b="1" dirty="0" smtClean="0"/>
            <a:t>Reflexión sobre el sistema de la lengua.</a:t>
          </a:r>
          <a:endParaRPr lang="es-ES" b="1" dirty="0"/>
        </a:p>
      </dgm:t>
    </dgm:pt>
    <dgm:pt modelId="{DAE62ACF-3606-4D50-A55E-E93F3D5DC465}" type="parTrans" cxnId="{22F1A7B6-7B17-4F3A-AACC-11B3BBC7DD3E}">
      <dgm:prSet/>
      <dgm:spPr/>
      <dgm:t>
        <a:bodyPr/>
        <a:lstStyle/>
        <a:p>
          <a:endParaRPr lang="es-ES"/>
        </a:p>
      </dgm:t>
    </dgm:pt>
    <dgm:pt modelId="{E9EDC584-FA4B-4E96-ABFE-5788103152BA}" type="sibTrans" cxnId="{22F1A7B6-7B17-4F3A-AACC-11B3BBC7DD3E}">
      <dgm:prSet/>
      <dgm:spPr/>
      <dgm:t>
        <a:bodyPr/>
        <a:lstStyle/>
        <a:p>
          <a:endParaRPr lang="es-ES"/>
        </a:p>
      </dgm:t>
    </dgm:pt>
    <dgm:pt modelId="{4A71D224-3DCB-4300-9B3C-06BAC2EEB554}">
      <dgm:prSet phldrT="[Texto]"/>
      <dgm:spPr>
        <a:solidFill>
          <a:schemeClr val="accent4">
            <a:lumMod val="60000"/>
            <a:lumOff val="40000"/>
          </a:schemeClr>
        </a:solidFill>
        <a:scene3d>
          <a:camera prst="orthographicFront"/>
          <a:lightRig rig="threePt" dir="t"/>
        </a:scene3d>
        <a:sp3d>
          <a:bevelT/>
        </a:sp3d>
      </dgm:spPr>
      <dgm:t>
        <a:bodyPr/>
        <a:lstStyle/>
        <a:p>
          <a:r>
            <a:rPr lang="es-ES" b="1" dirty="0" smtClean="0"/>
            <a:t>Convencionalidades lingüísticas </a:t>
          </a:r>
          <a:endParaRPr lang="es-ES" b="1" dirty="0"/>
        </a:p>
      </dgm:t>
    </dgm:pt>
    <dgm:pt modelId="{33F483D3-AAAB-4458-B315-4E6774EF2AEA}" type="parTrans" cxnId="{F35638EC-BAFC-449D-BA3C-9041876EED6A}">
      <dgm:prSet/>
      <dgm:spPr/>
      <dgm:t>
        <a:bodyPr/>
        <a:lstStyle/>
        <a:p>
          <a:endParaRPr lang="es-ES"/>
        </a:p>
      </dgm:t>
    </dgm:pt>
    <dgm:pt modelId="{A216BCA7-B3E6-431E-800C-2EECE8871542}" type="sibTrans" cxnId="{F35638EC-BAFC-449D-BA3C-9041876EED6A}">
      <dgm:prSet/>
      <dgm:spPr/>
      <dgm:t>
        <a:bodyPr/>
        <a:lstStyle/>
        <a:p>
          <a:endParaRPr lang="es-ES"/>
        </a:p>
      </dgm:t>
    </dgm:pt>
    <dgm:pt modelId="{00772754-2935-4DD4-8EAB-1383B0422491}" type="pres">
      <dgm:prSet presAssocID="{8D16C31D-107A-4062-84D4-9AE33E3AFF40}" presName="diagram" presStyleCnt="0">
        <dgm:presLayoutVars>
          <dgm:dir/>
          <dgm:resizeHandles val="exact"/>
        </dgm:presLayoutVars>
      </dgm:prSet>
      <dgm:spPr/>
      <dgm:t>
        <a:bodyPr/>
        <a:lstStyle/>
        <a:p>
          <a:endParaRPr lang="es-ES"/>
        </a:p>
      </dgm:t>
    </dgm:pt>
    <dgm:pt modelId="{0B969E1F-6AE6-498A-B609-DAF60724BB2A}" type="pres">
      <dgm:prSet presAssocID="{04E9686B-6539-4559-B454-C0C3D8E926EE}" presName="node" presStyleLbl="node1" presStyleIdx="0" presStyleCnt="5">
        <dgm:presLayoutVars>
          <dgm:bulletEnabled val="1"/>
        </dgm:presLayoutVars>
      </dgm:prSet>
      <dgm:spPr/>
      <dgm:t>
        <a:bodyPr/>
        <a:lstStyle/>
        <a:p>
          <a:endParaRPr lang="es-ES"/>
        </a:p>
      </dgm:t>
    </dgm:pt>
    <dgm:pt modelId="{5D0EFE1A-D503-4F47-A293-1C3EEE015FE9}" type="pres">
      <dgm:prSet presAssocID="{2B06C542-200A-4B91-9562-A0D58108E827}" presName="sibTrans" presStyleCnt="0"/>
      <dgm:spPr/>
    </dgm:pt>
    <dgm:pt modelId="{A1D5CA50-F576-4FDC-9B4B-D604AA6980E3}" type="pres">
      <dgm:prSet presAssocID="{FC84161A-D92F-4261-B551-92EDC28314A3}" presName="node" presStyleLbl="node1" presStyleIdx="1" presStyleCnt="5">
        <dgm:presLayoutVars>
          <dgm:bulletEnabled val="1"/>
        </dgm:presLayoutVars>
      </dgm:prSet>
      <dgm:spPr/>
      <dgm:t>
        <a:bodyPr/>
        <a:lstStyle/>
        <a:p>
          <a:endParaRPr lang="es-ES"/>
        </a:p>
      </dgm:t>
    </dgm:pt>
    <dgm:pt modelId="{DC6DC3E2-CB65-40B6-A1F4-70632373DD86}" type="pres">
      <dgm:prSet presAssocID="{7ECC87E1-8853-4E34-8638-F1E2550430DD}" presName="sibTrans" presStyleCnt="0"/>
      <dgm:spPr/>
    </dgm:pt>
    <dgm:pt modelId="{00820255-55FC-4DE7-A882-B0CD45E4DCCD}" type="pres">
      <dgm:prSet presAssocID="{61773956-2DA7-41A1-9D71-1101EE189518}" presName="node" presStyleLbl="node1" presStyleIdx="2" presStyleCnt="5">
        <dgm:presLayoutVars>
          <dgm:bulletEnabled val="1"/>
        </dgm:presLayoutVars>
      </dgm:prSet>
      <dgm:spPr/>
      <dgm:t>
        <a:bodyPr/>
        <a:lstStyle/>
        <a:p>
          <a:endParaRPr lang="es-ES"/>
        </a:p>
      </dgm:t>
    </dgm:pt>
    <dgm:pt modelId="{17F2BE02-CA3E-4B6E-A0E2-6B040CC37D22}" type="pres">
      <dgm:prSet presAssocID="{F6CEB6BE-A7B3-4B30-870F-9AA95AD2D0E3}" presName="sibTrans" presStyleCnt="0"/>
      <dgm:spPr/>
    </dgm:pt>
    <dgm:pt modelId="{3FD2CD76-41E8-426E-B3D3-79B6894B11D5}" type="pres">
      <dgm:prSet presAssocID="{B4C3444D-6C0A-45B5-9E44-A2CACC9A519D}" presName="node" presStyleLbl="node1" presStyleIdx="3" presStyleCnt="5">
        <dgm:presLayoutVars>
          <dgm:bulletEnabled val="1"/>
        </dgm:presLayoutVars>
      </dgm:prSet>
      <dgm:spPr/>
      <dgm:t>
        <a:bodyPr/>
        <a:lstStyle/>
        <a:p>
          <a:endParaRPr lang="es-ES"/>
        </a:p>
      </dgm:t>
    </dgm:pt>
    <dgm:pt modelId="{B1CDA1D6-4E0E-4FBC-AACB-A2351204CEEB}" type="pres">
      <dgm:prSet presAssocID="{E9EDC584-FA4B-4E96-ABFE-5788103152BA}" presName="sibTrans" presStyleCnt="0"/>
      <dgm:spPr/>
    </dgm:pt>
    <dgm:pt modelId="{76D44C76-5A16-4E47-A556-4D467B013D39}" type="pres">
      <dgm:prSet presAssocID="{4A71D224-3DCB-4300-9B3C-06BAC2EEB554}" presName="node" presStyleLbl="node1" presStyleIdx="4" presStyleCnt="5">
        <dgm:presLayoutVars>
          <dgm:bulletEnabled val="1"/>
        </dgm:presLayoutVars>
      </dgm:prSet>
      <dgm:spPr/>
      <dgm:t>
        <a:bodyPr/>
        <a:lstStyle/>
        <a:p>
          <a:endParaRPr lang="es-ES"/>
        </a:p>
      </dgm:t>
    </dgm:pt>
  </dgm:ptLst>
  <dgm:cxnLst>
    <dgm:cxn modelId="{F613D906-D118-4B85-A155-1E10A5417F84}" type="presOf" srcId="{FC84161A-D92F-4261-B551-92EDC28314A3}" destId="{A1D5CA50-F576-4FDC-9B4B-D604AA6980E3}" srcOrd="0" destOrd="0" presId="urn:microsoft.com/office/officeart/2005/8/layout/default"/>
    <dgm:cxn modelId="{0656079D-8B29-47DA-BF8C-C58840D7C5EB}" type="presOf" srcId="{4A71D224-3DCB-4300-9B3C-06BAC2EEB554}" destId="{76D44C76-5A16-4E47-A556-4D467B013D39}" srcOrd="0" destOrd="0" presId="urn:microsoft.com/office/officeart/2005/8/layout/default"/>
    <dgm:cxn modelId="{BBF6BE00-BB03-4864-ADCD-D2149BB363AA}" type="presOf" srcId="{B4C3444D-6C0A-45B5-9E44-A2CACC9A519D}" destId="{3FD2CD76-41E8-426E-B3D3-79B6894B11D5}" srcOrd="0" destOrd="0" presId="urn:microsoft.com/office/officeart/2005/8/layout/default"/>
    <dgm:cxn modelId="{5FA2EBFE-EBFA-4826-AD4E-CDABEB85506C}" srcId="{8D16C31D-107A-4062-84D4-9AE33E3AFF40}" destId="{04E9686B-6539-4559-B454-C0C3D8E926EE}" srcOrd="0" destOrd="0" parTransId="{28002B10-F664-476D-BB53-96FBAAC03E80}" sibTransId="{2B06C542-200A-4B91-9562-A0D58108E827}"/>
    <dgm:cxn modelId="{2F5A9B86-6847-426E-B082-B7B7B49671D3}" type="presOf" srcId="{61773956-2DA7-41A1-9D71-1101EE189518}" destId="{00820255-55FC-4DE7-A882-B0CD45E4DCCD}" srcOrd="0" destOrd="0" presId="urn:microsoft.com/office/officeart/2005/8/layout/default"/>
    <dgm:cxn modelId="{22F1A7B6-7B17-4F3A-AACC-11B3BBC7DD3E}" srcId="{8D16C31D-107A-4062-84D4-9AE33E3AFF40}" destId="{B4C3444D-6C0A-45B5-9E44-A2CACC9A519D}" srcOrd="3" destOrd="0" parTransId="{DAE62ACF-3606-4D50-A55E-E93F3D5DC465}" sibTransId="{E9EDC584-FA4B-4E96-ABFE-5788103152BA}"/>
    <dgm:cxn modelId="{CE51C543-523E-402E-908E-D8D6A575FBB1}" type="presOf" srcId="{8D16C31D-107A-4062-84D4-9AE33E3AFF40}" destId="{00772754-2935-4DD4-8EAB-1383B0422491}" srcOrd="0" destOrd="0" presId="urn:microsoft.com/office/officeart/2005/8/layout/default"/>
    <dgm:cxn modelId="{38800740-3AD4-452F-92B1-EDE122C12500}" type="presOf" srcId="{04E9686B-6539-4559-B454-C0C3D8E926EE}" destId="{0B969E1F-6AE6-498A-B609-DAF60724BB2A}" srcOrd="0" destOrd="0" presId="urn:microsoft.com/office/officeart/2005/8/layout/default"/>
    <dgm:cxn modelId="{F35638EC-BAFC-449D-BA3C-9041876EED6A}" srcId="{8D16C31D-107A-4062-84D4-9AE33E3AFF40}" destId="{4A71D224-3DCB-4300-9B3C-06BAC2EEB554}" srcOrd="4" destOrd="0" parTransId="{33F483D3-AAAB-4458-B315-4E6774EF2AEA}" sibTransId="{A216BCA7-B3E6-431E-800C-2EECE8871542}"/>
    <dgm:cxn modelId="{62A684F9-583B-4666-A998-5D1CB0904A22}" srcId="{8D16C31D-107A-4062-84D4-9AE33E3AFF40}" destId="{61773956-2DA7-41A1-9D71-1101EE189518}" srcOrd="2" destOrd="0" parTransId="{AE84A356-EC29-4B14-8FBC-72D6894E8711}" sibTransId="{F6CEB6BE-A7B3-4B30-870F-9AA95AD2D0E3}"/>
    <dgm:cxn modelId="{FFD1E2EC-6B06-449B-B84D-8526F5E61622}" srcId="{8D16C31D-107A-4062-84D4-9AE33E3AFF40}" destId="{FC84161A-D92F-4261-B551-92EDC28314A3}" srcOrd="1" destOrd="0" parTransId="{860748D2-EC8D-4693-B640-ABEBD9257B29}" sibTransId="{7ECC87E1-8853-4E34-8638-F1E2550430DD}"/>
    <dgm:cxn modelId="{E995014B-3101-442A-B2F0-FBD7C574B52D}" type="presParOf" srcId="{00772754-2935-4DD4-8EAB-1383B0422491}" destId="{0B969E1F-6AE6-498A-B609-DAF60724BB2A}" srcOrd="0" destOrd="0" presId="urn:microsoft.com/office/officeart/2005/8/layout/default"/>
    <dgm:cxn modelId="{DACAD5C0-5AB7-4680-B84F-911C4A805943}" type="presParOf" srcId="{00772754-2935-4DD4-8EAB-1383B0422491}" destId="{5D0EFE1A-D503-4F47-A293-1C3EEE015FE9}" srcOrd="1" destOrd="0" presId="urn:microsoft.com/office/officeart/2005/8/layout/default"/>
    <dgm:cxn modelId="{4C698D82-E029-439D-BBD2-38F431B9D8DF}" type="presParOf" srcId="{00772754-2935-4DD4-8EAB-1383B0422491}" destId="{A1D5CA50-F576-4FDC-9B4B-D604AA6980E3}" srcOrd="2" destOrd="0" presId="urn:microsoft.com/office/officeart/2005/8/layout/default"/>
    <dgm:cxn modelId="{F278DEDD-0E06-4CB5-8B5C-728AEBDF9E3D}" type="presParOf" srcId="{00772754-2935-4DD4-8EAB-1383B0422491}" destId="{DC6DC3E2-CB65-40B6-A1F4-70632373DD86}" srcOrd="3" destOrd="0" presId="urn:microsoft.com/office/officeart/2005/8/layout/default"/>
    <dgm:cxn modelId="{1972B138-AF67-4633-8441-F21C4867E3BA}" type="presParOf" srcId="{00772754-2935-4DD4-8EAB-1383B0422491}" destId="{00820255-55FC-4DE7-A882-B0CD45E4DCCD}" srcOrd="4" destOrd="0" presId="urn:microsoft.com/office/officeart/2005/8/layout/default"/>
    <dgm:cxn modelId="{97B7A9B1-01CE-48A7-B8D2-9FCA70DC30B7}" type="presParOf" srcId="{00772754-2935-4DD4-8EAB-1383B0422491}" destId="{17F2BE02-CA3E-4B6E-A0E2-6B040CC37D22}" srcOrd="5" destOrd="0" presId="urn:microsoft.com/office/officeart/2005/8/layout/default"/>
    <dgm:cxn modelId="{BE167CFB-7095-430B-90E7-D03F5E46AC7B}" type="presParOf" srcId="{00772754-2935-4DD4-8EAB-1383B0422491}" destId="{3FD2CD76-41E8-426E-B3D3-79B6894B11D5}" srcOrd="6" destOrd="0" presId="urn:microsoft.com/office/officeart/2005/8/layout/default"/>
    <dgm:cxn modelId="{20356A76-BC8E-4748-90CD-DA36CB26C213}" type="presParOf" srcId="{00772754-2935-4DD4-8EAB-1383B0422491}" destId="{B1CDA1D6-4E0E-4FBC-AACB-A2351204CEEB}" srcOrd="7" destOrd="0" presId="urn:microsoft.com/office/officeart/2005/8/layout/default"/>
    <dgm:cxn modelId="{6DFCBFD2-4416-48D4-A436-AFAD8C94E8CB}" type="presParOf" srcId="{00772754-2935-4DD4-8EAB-1383B0422491}" destId="{76D44C76-5A16-4E47-A556-4D467B013D3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2B8B2E-48A4-4878-8B74-F1CEFE723AAC}" type="doc">
      <dgm:prSet loTypeId="urn:microsoft.com/office/officeart/2005/8/layout/list1" loCatId="list" qsTypeId="urn:microsoft.com/office/officeart/2005/8/quickstyle/3d1" qsCatId="3D" csTypeId="urn:microsoft.com/office/officeart/2005/8/colors/accent2_5" csCatId="accent2" phldr="1"/>
      <dgm:spPr/>
      <dgm:t>
        <a:bodyPr/>
        <a:lstStyle/>
        <a:p>
          <a:endParaRPr lang="es-ES"/>
        </a:p>
      </dgm:t>
    </dgm:pt>
    <dgm:pt modelId="{4BC36891-D9BA-4114-8416-61926138A73B}">
      <dgm:prSet phldrT="[Texto]"/>
      <dgm:spPr/>
      <dgm:t>
        <a:bodyPr/>
        <a:lstStyle/>
        <a:p>
          <a:r>
            <a:rPr lang="es-ES" b="1" dirty="0" smtClean="0">
              <a:effectLst>
                <a:outerShdw blurRad="38100" dist="38100" dir="2700000" algn="tl">
                  <a:srgbClr val="000000">
                    <a:alpha val="43137"/>
                  </a:srgbClr>
                </a:outerShdw>
              </a:effectLst>
            </a:rPr>
            <a:t>Interpretar </a:t>
          </a:r>
          <a:endParaRPr lang="es-ES" b="1" dirty="0">
            <a:effectLst>
              <a:outerShdw blurRad="38100" dist="38100" dir="2700000" algn="tl">
                <a:srgbClr val="000000">
                  <a:alpha val="43137"/>
                </a:srgbClr>
              </a:outerShdw>
            </a:effectLst>
          </a:endParaRPr>
        </a:p>
      </dgm:t>
    </dgm:pt>
    <dgm:pt modelId="{A950DFE8-5EA0-457F-A751-ED5270C22C8F}" type="parTrans" cxnId="{ECD3DA5F-2DB1-4269-BDB2-0547A891FE02}">
      <dgm:prSet/>
      <dgm:spPr/>
      <dgm:t>
        <a:bodyPr/>
        <a:lstStyle/>
        <a:p>
          <a:endParaRPr lang="es-ES"/>
        </a:p>
      </dgm:t>
    </dgm:pt>
    <dgm:pt modelId="{6206E4CA-3A50-4BD4-BF19-55DD38E0E059}" type="sibTrans" cxnId="{ECD3DA5F-2DB1-4269-BDB2-0547A891FE02}">
      <dgm:prSet/>
      <dgm:spPr/>
      <dgm:t>
        <a:bodyPr/>
        <a:lstStyle/>
        <a:p>
          <a:endParaRPr lang="es-ES"/>
        </a:p>
      </dgm:t>
    </dgm:pt>
    <dgm:pt modelId="{2FDF5550-BDDB-4612-8013-33F0D9FB70F6}">
      <dgm:prSet phldrT="[Texto]"/>
      <dgm:spPr/>
      <dgm:t>
        <a:bodyPr/>
        <a:lstStyle/>
        <a:p>
          <a:r>
            <a:rPr lang="es-ES" b="1" dirty="0" smtClean="0">
              <a:effectLst>
                <a:outerShdw blurRad="38100" dist="38100" dir="2700000" algn="tl">
                  <a:srgbClr val="000000">
                    <a:alpha val="43137"/>
                  </a:srgbClr>
                </a:outerShdw>
              </a:effectLst>
            </a:rPr>
            <a:t>Reflexionar y/o evaluar</a:t>
          </a:r>
          <a:endParaRPr lang="es-ES" b="1" dirty="0">
            <a:effectLst>
              <a:outerShdw blurRad="38100" dist="38100" dir="2700000" algn="tl">
                <a:srgbClr val="000000">
                  <a:alpha val="43137"/>
                </a:srgbClr>
              </a:outerShdw>
            </a:effectLst>
          </a:endParaRPr>
        </a:p>
      </dgm:t>
    </dgm:pt>
    <dgm:pt modelId="{6DF22BE4-2ADC-4E31-9E7F-8A2347338EF7}" type="parTrans" cxnId="{43E397E8-D165-417B-A853-4E5894B51A5E}">
      <dgm:prSet/>
      <dgm:spPr/>
      <dgm:t>
        <a:bodyPr/>
        <a:lstStyle/>
        <a:p>
          <a:endParaRPr lang="es-ES"/>
        </a:p>
      </dgm:t>
    </dgm:pt>
    <dgm:pt modelId="{80FEEB44-8A10-4F74-9B5A-E9D296EE2087}" type="sibTrans" cxnId="{43E397E8-D165-417B-A853-4E5894B51A5E}">
      <dgm:prSet/>
      <dgm:spPr/>
      <dgm:t>
        <a:bodyPr/>
        <a:lstStyle/>
        <a:p>
          <a:endParaRPr lang="es-ES"/>
        </a:p>
      </dgm:t>
    </dgm:pt>
    <dgm:pt modelId="{6A427B28-3ECF-4466-98B3-D5AD1C25F607}">
      <dgm:prSet phldrT="[Texto]"/>
      <dgm:spPr/>
      <dgm:t>
        <a:bodyPr/>
        <a:lstStyle/>
        <a:p>
          <a:r>
            <a:rPr lang="es-ES" b="1" dirty="0" smtClean="0">
              <a:effectLst>
                <a:outerShdw blurRad="38100" dist="38100" dir="2700000" algn="tl">
                  <a:srgbClr val="000000">
                    <a:alpha val="43137"/>
                  </a:srgbClr>
                </a:outerShdw>
              </a:effectLst>
            </a:rPr>
            <a:t>Recuperar información </a:t>
          </a:r>
          <a:endParaRPr lang="es-ES" b="1" dirty="0">
            <a:effectLst>
              <a:outerShdw blurRad="38100" dist="38100" dir="2700000" algn="tl">
                <a:srgbClr val="000000">
                  <a:alpha val="43137"/>
                </a:srgbClr>
              </a:outerShdw>
            </a:effectLst>
          </a:endParaRPr>
        </a:p>
      </dgm:t>
    </dgm:pt>
    <dgm:pt modelId="{436A52B1-1CF2-4A7E-A7DE-E39ACED379D0}" type="sibTrans" cxnId="{153FD546-A5A0-4F3A-889A-F078ADF13E16}">
      <dgm:prSet/>
      <dgm:spPr/>
      <dgm:t>
        <a:bodyPr/>
        <a:lstStyle/>
        <a:p>
          <a:endParaRPr lang="es-ES"/>
        </a:p>
      </dgm:t>
    </dgm:pt>
    <dgm:pt modelId="{53C23086-43A6-4B53-A9C4-91B1BA3AEFB5}" type="parTrans" cxnId="{153FD546-A5A0-4F3A-889A-F078ADF13E16}">
      <dgm:prSet/>
      <dgm:spPr/>
      <dgm:t>
        <a:bodyPr/>
        <a:lstStyle/>
        <a:p>
          <a:endParaRPr lang="es-ES"/>
        </a:p>
      </dgm:t>
    </dgm:pt>
    <dgm:pt modelId="{29A89CC8-4BB7-49BB-A200-387CED5DC97A}" type="pres">
      <dgm:prSet presAssocID="{DE2B8B2E-48A4-4878-8B74-F1CEFE723AAC}" presName="linear" presStyleCnt="0">
        <dgm:presLayoutVars>
          <dgm:dir/>
          <dgm:animLvl val="lvl"/>
          <dgm:resizeHandles val="exact"/>
        </dgm:presLayoutVars>
      </dgm:prSet>
      <dgm:spPr/>
      <dgm:t>
        <a:bodyPr/>
        <a:lstStyle/>
        <a:p>
          <a:endParaRPr lang="es-ES"/>
        </a:p>
      </dgm:t>
    </dgm:pt>
    <dgm:pt modelId="{B7B9270F-ABC0-496C-AD94-659155CB3A68}" type="pres">
      <dgm:prSet presAssocID="{6A427B28-3ECF-4466-98B3-D5AD1C25F607}" presName="parentLin" presStyleCnt="0"/>
      <dgm:spPr/>
      <dgm:t>
        <a:bodyPr/>
        <a:lstStyle/>
        <a:p>
          <a:endParaRPr lang="es-ES"/>
        </a:p>
      </dgm:t>
    </dgm:pt>
    <dgm:pt modelId="{6A82766C-3BC4-44C4-8AC7-A2152F9CE442}" type="pres">
      <dgm:prSet presAssocID="{6A427B28-3ECF-4466-98B3-D5AD1C25F607}" presName="parentLeftMargin" presStyleLbl="node1" presStyleIdx="0" presStyleCnt="3"/>
      <dgm:spPr/>
      <dgm:t>
        <a:bodyPr/>
        <a:lstStyle/>
        <a:p>
          <a:endParaRPr lang="es-ES"/>
        </a:p>
      </dgm:t>
    </dgm:pt>
    <dgm:pt modelId="{8A98A04A-B0B0-4813-AC68-A168C8889816}" type="pres">
      <dgm:prSet presAssocID="{6A427B28-3ECF-4466-98B3-D5AD1C25F607}" presName="parentText" presStyleLbl="node1" presStyleIdx="0" presStyleCnt="3">
        <dgm:presLayoutVars>
          <dgm:chMax val="0"/>
          <dgm:bulletEnabled val="1"/>
        </dgm:presLayoutVars>
      </dgm:prSet>
      <dgm:spPr/>
      <dgm:t>
        <a:bodyPr/>
        <a:lstStyle/>
        <a:p>
          <a:endParaRPr lang="es-ES"/>
        </a:p>
      </dgm:t>
    </dgm:pt>
    <dgm:pt modelId="{56E4AE53-354E-42FD-9746-20A76E3DA0CC}" type="pres">
      <dgm:prSet presAssocID="{6A427B28-3ECF-4466-98B3-D5AD1C25F607}" presName="negativeSpace" presStyleCnt="0"/>
      <dgm:spPr/>
      <dgm:t>
        <a:bodyPr/>
        <a:lstStyle/>
        <a:p>
          <a:endParaRPr lang="es-ES"/>
        </a:p>
      </dgm:t>
    </dgm:pt>
    <dgm:pt modelId="{4E209C79-6602-43C9-B677-89E3AA517A0D}" type="pres">
      <dgm:prSet presAssocID="{6A427B28-3ECF-4466-98B3-D5AD1C25F607}" presName="childText" presStyleLbl="conFgAcc1" presStyleIdx="0" presStyleCnt="3">
        <dgm:presLayoutVars>
          <dgm:bulletEnabled val="1"/>
        </dgm:presLayoutVars>
      </dgm:prSet>
      <dgm:spPr/>
      <dgm:t>
        <a:bodyPr/>
        <a:lstStyle/>
        <a:p>
          <a:endParaRPr lang="es-ES"/>
        </a:p>
      </dgm:t>
    </dgm:pt>
    <dgm:pt modelId="{B98ABFB0-F736-4E78-B413-8A1B85F87215}" type="pres">
      <dgm:prSet presAssocID="{436A52B1-1CF2-4A7E-A7DE-E39ACED379D0}" presName="spaceBetweenRectangles" presStyleCnt="0"/>
      <dgm:spPr/>
      <dgm:t>
        <a:bodyPr/>
        <a:lstStyle/>
        <a:p>
          <a:endParaRPr lang="es-ES"/>
        </a:p>
      </dgm:t>
    </dgm:pt>
    <dgm:pt modelId="{602798EF-0A70-4BB6-8BBE-A27F32964BE0}" type="pres">
      <dgm:prSet presAssocID="{4BC36891-D9BA-4114-8416-61926138A73B}" presName="parentLin" presStyleCnt="0"/>
      <dgm:spPr/>
      <dgm:t>
        <a:bodyPr/>
        <a:lstStyle/>
        <a:p>
          <a:endParaRPr lang="es-ES"/>
        </a:p>
      </dgm:t>
    </dgm:pt>
    <dgm:pt modelId="{D58383B8-2775-4FB3-8400-8596E348A6B5}" type="pres">
      <dgm:prSet presAssocID="{4BC36891-D9BA-4114-8416-61926138A73B}" presName="parentLeftMargin" presStyleLbl="node1" presStyleIdx="0" presStyleCnt="3"/>
      <dgm:spPr/>
      <dgm:t>
        <a:bodyPr/>
        <a:lstStyle/>
        <a:p>
          <a:endParaRPr lang="es-ES"/>
        </a:p>
      </dgm:t>
    </dgm:pt>
    <dgm:pt modelId="{4E8CE975-3AFC-4868-BC3A-F4B4447505BE}" type="pres">
      <dgm:prSet presAssocID="{4BC36891-D9BA-4114-8416-61926138A73B}" presName="parentText" presStyleLbl="node1" presStyleIdx="1" presStyleCnt="3">
        <dgm:presLayoutVars>
          <dgm:chMax val="0"/>
          <dgm:bulletEnabled val="1"/>
        </dgm:presLayoutVars>
      </dgm:prSet>
      <dgm:spPr/>
      <dgm:t>
        <a:bodyPr/>
        <a:lstStyle/>
        <a:p>
          <a:endParaRPr lang="es-ES"/>
        </a:p>
      </dgm:t>
    </dgm:pt>
    <dgm:pt modelId="{7FB5E65F-CE55-4DEC-AAB7-54BEDD7210EB}" type="pres">
      <dgm:prSet presAssocID="{4BC36891-D9BA-4114-8416-61926138A73B}" presName="negativeSpace" presStyleCnt="0"/>
      <dgm:spPr/>
      <dgm:t>
        <a:bodyPr/>
        <a:lstStyle/>
        <a:p>
          <a:endParaRPr lang="es-ES"/>
        </a:p>
      </dgm:t>
    </dgm:pt>
    <dgm:pt modelId="{0FF359AF-4B41-4F65-9C25-8BF85DC023D4}" type="pres">
      <dgm:prSet presAssocID="{4BC36891-D9BA-4114-8416-61926138A73B}" presName="childText" presStyleLbl="conFgAcc1" presStyleIdx="1" presStyleCnt="3">
        <dgm:presLayoutVars>
          <dgm:bulletEnabled val="1"/>
        </dgm:presLayoutVars>
      </dgm:prSet>
      <dgm:spPr/>
      <dgm:t>
        <a:bodyPr/>
        <a:lstStyle/>
        <a:p>
          <a:endParaRPr lang="es-ES"/>
        </a:p>
      </dgm:t>
    </dgm:pt>
    <dgm:pt modelId="{64E4067C-839C-4A44-8FFD-CD6F161B8F6C}" type="pres">
      <dgm:prSet presAssocID="{6206E4CA-3A50-4BD4-BF19-55DD38E0E059}" presName="spaceBetweenRectangles" presStyleCnt="0"/>
      <dgm:spPr/>
      <dgm:t>
        <a:bodyPr/>
        <a:lstStyle/>
        <a:p>
          <a:endParaRPr lang="es-ES"/>
        </a:p>
      </dgm:t>
    </dgm:pt>
    <dgm:pt modelId="{08222BAF-C4A3-4041-AA61-6121406B8F01}" type="pres">
      <dgm:prSet presAssocID="{2FDF5550-BDDB-4612-8013-33F0D9FB70F6}" presName="parentLin" presStyleCnt="0"/>
      <dgm:spPr/>
      <dgm:t>
        <a:bodyPr/>
        <a:lstStyle/>
        <a:p>
          <a:endParaRPr lang="es-ES"/>
        </a:p>
      </dgm:t>
    </dgm:pt>
    <dgm:pt modelId="{3B1DD118-8C81-46E5-B6F1-57418C07C24E}" type="pres">
      <dgm:prSet presAssocID="{2FDF5550-BDDB-4612-8013-33F0D9FB70F6}" presName="parentLeftMargin" presStyleLbl="node1" presStyleIdx="1" presStyleCnt="3"/>
      <dgm:spPr/>
      <dgm:t>
        <a:bodyPr/>
        <a:lstStyle/>
        <a:p>
          <a:endParaRPr lang="es-ES"/>
        </a:p>
      </dgm:t>
    </dgm:pt>
    <dgm:pt modelId="{E61CFDC9-39AF-4FE0-B79E-A31331A1367C}" type="pres">
      <dgm:prSet presAssocID="{2FDF5550-BDDB-4612-8013-33F0D9FB70F6}" presName="parentText" presStyleLbl="node1" presStyleIdx="2" presStyleCnt="3">
        <dgm:presLayoutVars>
          <dgm:chMax val="0"/>
          <dgm:bulletEnabled val="1"/>
        </dgm:presLayoutVars>
      </dgm:prSet>
      <dgm:spPr/>
      <dgm:t>
        <a:bodyPr/>
        <a:lstStyle/>
        <a:p>
          <a:endParaRPr lang="es-ES"/>
        </a:p>
      </dgm:t>
    </dgm:pt>
    <dgm:pt modelId="{F5BE7347-85E4-4E91-A190-E2091D822218}" type="pres">
      <dgm:prSet presAssocID="{2FDF5550-BDDB-4612-8013-33F0D9FB70F6}" presName="negativeSpace" presStyleCnt="0"/>
      <dgm:spPr/>
      <dgm:t>
        <a:bodyPr/>
        <a:lstStyle/>
        <a:p>
          <a:endParaRPr lang="es-ES"/>
        </a:p>
      </dgm:t>
    </dgm:pt>
    <dgm:pt modelId="{81DDC063-9A69-49F3-A920-8A93AD6433E8}" type="pres">
      <dgm:prSet presAssocID="{2FDF5550-BDDB-4612-8013-33F0D9FB70F6}" presName="childText" presStyleLbl="conFgAcc1" presStyleIdx="2" presStyleCnt="3">
        <dgm:presLayoutVars>
          <dgm:bulletEnabled val="1"/>
        </dgm:presLayoutVars>
      </dgm:prSet>
      <dgm:spPr/>
      <dgm:t>
        <a:bodyPr/>
        <a:lstStyle/>
        <a:p>
          <a:endParaRPr lang="es-ES"/>
        </a:p>
      </dgm:t>
    </dgm:pt>
  </dgm:ptLst>
  <dgm:cxnLst>
    <dgm:cxn modelId="{43E397E8-D165-417B-A853-4E5894B51A5E}" srcId="{DE2B8B2E-48A4-4878-8B74-F1CEFE723AAC}" destId="{2FDF5550-BDDB-4612-8013-33F0D9FB70F6}" srcOrd="2" destOrd="0" parTransId="{6DF22BE4-2ADC-4E31-9E7F-8A2347338EF7}" sibTransId="{80FEEB44-8A10-4F74-9B5A-E9D296EE2087}"/>
    <dgm:cxn modelId="{61D5334B-6DF9-47A2-8688-C92A45C7956F}" type="presOf" srcId="{DE2B8B2E-48A4-4878-8B74-F1CEFE723AAC}" destId="{29A89CC8-4BB7-49BB-A200-387CED5DC97A}" srcOrd="0" destOrd="0" presId="urn:microsoft.com/office/officeart/2005/8/layout/list1"/>
    <dgm:cxn modelId="{7FFAC5F5-1BCD-4A24-8EB6-BCB1EF1836A8}" type="presOf" srcId="{2FDF5550-BDDB-4612-8013-33F0D9FB70F6}" destId="{E61CFDC9-39AF-4FE0-B79E-A31331A1367C}" srcOrd="1" destOrd="0" presId="urn:microsoft.com/office/officeart/2005/8/layout/list1"/>
    <dgm:cxn modelId="{0A05FF17-62C8-4BAF-8FBF-6C05C3A4214F}" type="presOf" srcId="{2FDF5550-BDDB-4612-8013-33F0D9FB70F6}" destId="{3B1DD118-8C81-46E5-B6F1-57418C07C24E}" srcOrd="0" destOrd="0" presId="urn:microsoft.com/office/officeart/2005/8/layout/list1"/>
    <dgm:cxn modelId="{7B4F616D-2436-4705-BFA3-E8EC67464DFB}" type="presOf" srcId="{6A427B28-3ECF-4466-98B3-D5AD1C25F607}" destId="{8A98A04A-B0B0-4813-AC68-A168C8889816}" srcOrd="1" destOrd="0" presId="urn:microsoft.com/office/officeart/2005/8/layout/list1"/>
    <dgm:cxn modelId="{153FD546-A5A0-4F3A-889A-F078ADF13E16}" srcId="{DE2B8B2E-48A4-4878-8B74-F1CEFE723AAC}" destId="{6A427B28-3ECF-4466-98B3-D5AD1C25F607}" srcOrd="0" destOrd="0" parTransId="{53C23086-43A6-4B53-A9C4-91B1BA3AEFB5}" sibTransId="{436A52B1-1CF2-4A7E-A7DE-E39ACED379D0}"/>
    <dgm:cxn modelId="{DCD30865-40F2-49C7-B83A-68486E6AC5BC}" type="presOf" srcId="{4BC36891-D9BA-4114-8416-61926138A73B}" destId="{4E8CE975-3AFC-4868-BC3A-F4B4447505BE}" srcOrd="1" destOrd="0" presId="urn:microsoft.com/office/officeart/2005/8/layout/list1"/>
    <dgm:cxn modelId="{ECD3DA5F-2DB1-4269-BDB2-0547A891FE02}" srcId="{DE2B8B2E-48A4-4878-8B74-F1CEFE723AAC}" destId="{4BC36891-D9BA-4114-8416-61926138A73B}" srcOrd="1" destOrd="0" parTransId="{A950DFE8-5EA0-457F-A751-ED5270C22C8F}" sibTransId="{6206E4CA-3A50-4BD4-BF19-55DD38E0E059}"/>
    <dgm:cxn modelId="{B8B17D6C-E5B6-45C1-A6AE-7D441667B87C}" type="presOf" srcId="{6A427B28-3ECF-4466-98B3-D5AD1C25F607}" destId="{6A82766C-3BC4-44C4-8AC7-A2152F9CE442}" srcOrd="0" destOrd="0" presId="urn:microsoft.com/office/officeart/2005/8/layout/list1"/>
    <dgm:cxn modelId="{C8BD9313-D52B-46F4-B56A-015F55BA14A0}" type="presOf" srcId="{4BC36891-D9BA-4114-8416-61926138A73B}" destId="{D58383B8-2775-4FB3-8400-8596E348A6B5}" srcOrd="0" destOrd="0" presId="urn:microsoft.com/office/officeart/2005/8/layout/list1"/>
    <dgm:cxn modelId="{8601D931-FD2E-4AB4-8CFB-19554FD9EFF8}" type="presParOf" srcId="{29A89CC8-4BB7-49BB-A200-387CED5DC97A}" destId="{B7B9270F-ABC0-496C-AD94-659155CB3A68}" srcOrd="0" destOrd="0" presId="urn:microsoft.com/office/officeart/2005/8/layout/list1"/>
    <dgm:cxn modelId="{E4E063AA-D1CC-495C-ACD8-6F70B7E88ED9}" type="presParOf" srcId="{B7B9270F-ABC0-496C-AD94-659155CB3A68}" destId="{6A82766C-3BC4-44C4-8AC7-A2152F9CE442}" srcOrd="0" destOrd="0" presId="urn:microsoft.com/office/officeart/2005/8/layout/list1"/>
    <dgm:cxn modelId="{0ACA1D45-A4FF-4370-9915-30E61BD73551}" type="presParOf" srcId="{B7B9270F-ABC0-496C-AD94-659155CB3A68}" destId="{8A98A04A-B0B0-4813-AC68-A168C8889816}" srcOrd="1" destOrd="0" presId="urn:microsoft.com/office/officeart/2005/8/layout/list1"/>
    <dgm:cxn modelId="{921DFDDA-8498-4508-B947-5BED248B2E87}" type="presParOf" srcId="{29A89CC8-4BB7-49BB-A200-387CED5DC97A}" destId="{56E4AE53-354E-42FD-9746-20A76E3DA0CC}" srcOrd="1" destOrd="0" presId="urn:microsoft.com/office/officeart/2005/8/layout/list1"/>
    <dgm:cxn modelId="{BA1C8875-F4DF-4C21-B803-9199486DE4A8}" type="presParOf" srcId="{29A89CC8-4BB7-49BB-A200-387CED5DC97A}" destId="{4E209C79-6602-43C9-B677-89E3AA517A0D}" srcOrd="2" destOrd="0" presId="urn:microsoft.com/office/officeart/2005/8/layout/list1"/>
    <dgm:cxn modelId="{37F8A360-816C-4732-8A39-F3987926AA4E}" type="presParOf" srcId="{29A89CC8-4BB7-49BB-A200-387CED5DC97A}" destId="{B98ABFB0-F736-4E78-B413-8A1B85F87215}" srcOrd="3" destOrd="0" presId="urn:microsoft.com/office/officeart/2005/8/layout/list1"/>
    <dgm:cxn modelId="{E163ABA4-5EDF-401D-BB4F-09FA76D7C776}" type="presParOf" srcId="{29A89CC8-4BB7-49BB-A200-387CED5DC97A}" destId="{602798EF-0A70-4BB6-8BBE-A27F32964BE0}" srcOrd="4" destOrd="0" presId="urn:microsoft.com/office/officeart/2005/8/layout/list1"/>
    <dgm:cxn modelId="{93A4EEED-DD71-4D90-90D2-81B799854BDC}" type="presParOf" srcId="{602798EF-0A70-4BB6-8BBE-A27F32964BE0}" destId="{D58383B8-2775-4FB3-8400-8596E348A6B5}" srcOrd="0" destOrd="0" presId="urn:microsoft.com/office/officeart/2005/8/layout/list1"/>
    <dgm:cxn modelId="{8B330F62-3ECA-415E-AF43-49153C2D80AC}" type="presParOf" srcId="{602798EF-0A70-4BB6-8BBE-A27F32964BE0}" destId="{4E8CE975-3AFC-4868-BC3A-F4B4447505BE}" srcOrd="1" destOrd="0" presId="urn:microsoft.com/office/officeart/2005/8/layout/list1"/>
    <dgm:cxn modelId="{248049DF-4F14-4563-A692-8B8289392E0D}" type="presParOf" srcId="{29A89CC8-4BB7-49BB-A200-387CED5DC97A}" destId="{7FB5E65F-CE55-4DEC-AAB7-54BEDD7210EB}" srcOrd="5" destOrd="0" presId="urn:microsoft.com/office/officeart/2005/8/layout/list1"/>
    <dgm:cxn modelId="{F1281622-634A-4474-B698-31E685B47D6C}" type="presParOf" srcId="{29A89CC8-4BB7-49BB-A200-387CED5DC97A}" destId="{0FF359AF-4B41-4F65-9C25-8BF85DC023D4}" srcOrd="6" destOrd="0" presId="urn:microsoft.com/office/officeart/2005/8/layout/list1"/>
    <dgm:cxn modelId="{4C4F82A1-CA85-41B5-95C6-C77A36F12197}" type="presParOf" srcId="{29A89CC8-4BB7-49BB-A200-387CED5DC97A}" destId="{64E4067C-839C-4A44-8FFD-CD6F161B8F6C}" srcOrd="7" destOrd="0" presId="urn:microsoft.com/office/officeart/2005/8/layout/list1"/>
    <dgm:cxn modelId="{103838E2-55FE-4EFC-AA70-5AD2C36901DE}" type="presParOf" srcId="{29A89CC8-4BB7-49BB-A200-387CED5DC97A}" destId="{08222BAF-C4A3-4041-AA61-6121406B8F01}" srcOrd="8" destOrd="0" presId="urn:microsoft.com/office/officeart/2005/8/layout/list1"/>
    <dgm:cxn modelId="{46BD82A1-5A43-421B-9563-D50528D9F488}" type="presParOf" srcId="{08222BAF-C4A3-4041-AA61-6121406B8F01}" destId="{3B1DD118-8C81-46E5-B6F1-57418C07C24E}" srcOrd="0" destOrd="0" presId="urn:microsoft.com/office/officeart/2005/8/layout/list1"/>
    <dgm:cxn modelId="{D2754D8A-07E3-4E85-A7D0-517F429F4CF3}" type="presParOf" srcId="{08222BAF-C4A3-4041-AA61-6121406B8F01}" destId="{E61CFDC9-39AF-4FE0-B79E-A31331A1367C}" srcOrd="1" destOrd="0" presId="urn:microsoft.com/office/officeart/2005/8/layout/list1"/>
    <dgm:cxn modelId="{969C3ED8-F4CC-4BD8-BEC1-585295002556}" type="presParOf" srcId="{29A89CC8-4BB7-49BB-A200-387CED5DC97A}" destId="{F5BE7347-85E4-4E91-A190-E2091D822218}" srcOrd="9" destOrd="0" presId="urn:microsoft.com/office/officeart/2005/8/layout/list1"/>
    <dgm:cxn modelId="{795EE952-6E4F-4CD0-9421-057D97BC7C7F}" type="presParOf" srcId="{29A89CC8-4BB7-49BB-A200-387CED5DC97A}" destId="{81DDC063-9A69-49F3-A920-8A93AD6433E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086E1C-9E09-4828-A48F-272AF7EA9D83}" type="doc">
      <dgm:prSet loTypeId="urn:microsoft.com/office/officeart/2005/8/layout/radial1" loCatId="relationship" qsTypeId="urn:microsoft.com/office/officeart/2005/8/quickstyle/simple1" qsCatId="simple" csTypeId="urn:microsoft.com/office/officeart/2005/8/colors/accent1_2" csCatId="accent1" phldr="1"/>
      <dgm:spPr/>
    </dgm:pt>
    <dgm:pt modelId="{A8124C6E-0ECF-48CE-8EFF-00A73D563258}">
      <dgm:prSet/>
      <dgm:spPr>
        <a:solidFill>
          <a:schemeClr val="accent4">
            <a:lumMod val="40000"/>
            <a:lumOff val="60000"/>
          </a:schemeClr>
        </a:solidFill>
        <a:scene3d>
          <a:camera prst="orthographicFront"/>
          <a:lightRig rig="threePt" dir="t"/>
        </a:scene3d>
        <a:sp3d>
          <a:bevelT w="152400" h="50800" prst="softRound"/>
        </a:sp3d>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b="1" i="0" u="none" strike="noStrike" cap="none" normalizeH="0" baseline="0" dirty="0" smtClean="0">
              <a:ln>
                <a:noFill/>
              </a:ln>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Animales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b="1" i="0" u="none" strike="noStrike" cap="none" normalizeH="0" baseline="0" dirty="0" smtClean="0">
              <a:ln>
                <a:noFill/>
              </a:ln>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del bosque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dgm:t>
    </dgm:pt>
    <dgm:pt modelId="{C7E2A97D-71E8-4256-B13F-B43273A5268B}" type="parTrans" cxnId="{8D949271-F0DF-4ADA-B8D2-3CC3587392AB}">
      <dgm:prSet/>
      <dgm:spPr/>
      <dgm:t>
        <a:bodyPr/>
        <a:lstStyle/>
        <a:p>
          <a:endParaRPr lang="es-ES"/>
        </a:p>
      </dgm:t>
    </dgm:pt>
    <dgm:pt modelId="{CE7ACA51-37D5-44B3-B7CC-DD09BBCC9551}" type="sibTrans" cxnId="{8D949271-F0DF-4ADA-B8D2-3CC3587392AB}">
      <dgm:prSet/>
      <dgm:spPr/>
      <dgm:t>
        <a:bodyPr/>
        <a:lstStyle/>
        <a:p>
          <a:endParaRPr lang="es-ES"/>
        </a:p>
      </dgm:t>
    </dgm:pt>
    <dgm:pt modelId="{6F17076A-6E3D-4C22-8EF8-2318662C5799}">
      <dgm:prSet/>
      <dgm:spPr>
        <a:solidFill>
          <a:schemeClr val="accent4">
            <a:lumMod val="40000"/>
            <a:lumOff val="60000"/>
          </a:schemeClr>
        </a:solidFill>
        <a:scene3d>
          <a:camera prst="orthographicFront"/>
          <a:lightRig rig="threePt" dir="t"/>
        </a:scene3d>
        <a:sp3d>
          <a:bevelT w="152400" h="50800" prst="softRound"/>
        </a:sp3d>
      </dgm:spPr>
      <dgm:t>
        <a:bodyPr/>
        <a:lstStyle/>
        <a:p>
          <a:endParaRPr lang="es-MX"/>
        </a:p>
      </dgm:t>
    </dgm:pt>
    <dgm:pt modelId="{7D048B01-B6AE-4A7C-94F7-0B73FD021705}" type="parTrans" cxnId="{81F4DB93-961C-4099-84C6-1B3122830F08}">
      <dgm:prSet/>
      <dgm:spPr>
        <a:ln>
          <a:solidFill>
            <a:srgbClr val="CC9900"/>
          </a:solidFill>
        </a:ln>
      </dgm:spPr>
      <dgm:t>
        <a:bodyPr/>
        <a:lstStyle/>
        <a:p>
          <a:endParaRPr lang="es-MX"/>
        </a:p>
      </dgm:t>
    </dgm:pt>
    <dgm:pt modelId="{C970B6E0-9C88-44D9-8B99-7C21EB52E5EE}" type="sibTrans" cxnId="{81F4DB93-961C-4099-84C6-1B3122830F08}">
      <dgm:prSet/>
      <dgm:spPr/>
      <dgm:t>
        <a:bodyPr/>
        <a:lstStyle/>
        <a:p>
          <a:endParaRPr lang="es-ES"/>
        </a:p>
      </dgm:t>
    </dgm:pt>
    <dgm:pt modelId="{C4D145B0-E342-41A9-AF49-4617E3FB8D6B}">
      <dgm:prSet/>
      <dgm:spPr>
        <a:solidFill>
          <a:schemeClr val="accent4">
            <a:lumMod val="40000"/>
            <a:lumOff val="60000"/>
          </a:schemeClr>
        </a:solidFill>
        <a:scene3d>
          <a:camera prst="orthographicFront"/>
          <a:lightRig rig="threePt" dir="t"/>
        </a:scene3d>
        <a:sp3d>
          <a:bevelT w="152400" h="50800" prst="softRound"/>
        </a:sp3d>
      </dgm:spPr>
      <dgm:t>
        <a:bodyPr/>
        <a:lstStyle/>
        <a:p>
          <a:endParaRPr lang="es-MX" dirty="0"/>
        </a:p>
      </dgm:t>
    </dgm:pt>
    <dgm:pt modelId="{1646CFB8-1879-4637-B7D3-E62724BC2A4A}" type="parTrans" cxnId="{7CEAF43F-1351-4800-A74F-9682D09C9F10}">
      <dgm:prSet/>
      <dgm:spPr>
        <a:ln>
          <a:solidFill>
            <a:srgbClr val="CC9900"/>
          </a:solidFill>
        </a:ln>
      </dgm:spPr>
      <dgm:t>
        <a:bodyPr/>
        <a:lstStyle/>
        <a:p>
          <a:endParaRPr lang="es-MX"/>
        </a:p>
      </dgm:t>
    </dgm:pt>
    <dgm:pt modelId="{24A7AE36-3917-4D9E-A50F-797906FB68C6}" type="sibTrans" cxnId="{7CEAF43F-1351-4800-A74F-9682D09C9F10}">
      <dgm:prSet/>
      <dgm:spPr/>
      <dgm:t>
        <a:bodyPr/>
        <a:lstStyle/>
        <a:p>
          <a:endParaRPr lang="es-ES"/>
        </a:p>
      </dgm:t>
    </dgm:pt>
    <dgm:pt modelId="{802A3813-25A2-4116-9309-1421D8254FBB}">
      <dgm:prSet/>
      <dgm:spPr>
        <a:solidFill>
          <a:schemeClr val="accent4">
            <a:lumMod val="40000"/>
            <a:lumOff val="60000"/>
          </a:schemeClr>
        </a:solidFill>
        <a:scene3d>
          <a:camera prst="orthographicFront"/>
          <a:lightRig rig="threePt" dir="t"/>
        </a:scene3d>
        <a:sp3d>
          <a:bevelT w="152400" h="50800" prst="softRound"/>
        </a:sp3d>
      </dgm:spPr>
      <dgm:t>
        <a:bodyPr/>
        <a:lstStyle/>
        <a:p>
          <a:endParaRPr lang="es-MX"/>
        </a:p>
      </dgm:t>
    </dgm:pt>
    <dgm:pt modelId="{BDA7D768-F824-4516-B9B0-D96962BD2D8E}" type="parTrans" cxnId="{CB2D34FF-0634-4090-ADFD-BF5D85D05344}">
      <dgm:prSet/>
      <dgm:spPr>
        <a:ln>
          <a:solidFill>
            <a:srgbClr val="CC9900"/>
          </a:solidFill>
        </a:ln>
      </dgm:spPr>
      <dgm:t>
        <a:bodyPr/>
        <a:lstStyle/>
        <a:p>
          <a:endParaRPr lang="es-MX"/>
        </a:p>
      </dgm:t>
    </dgm:pt>
    <dgm:pt modelId="{CCD25B05-4D4E-4C36-87E0-CD24735824C4}" type="sibTrans" cxnId="{CB2D34FF-0634-4090-ADFD-BF5D85D05344}">
      <dgm:prSet/>
      <dgm:spPr/>
      <dgm:t>
        <a:bodyPr/>
        <a:lstStyle/>
        <a:p>
          <a:endParaRPr lang="es-ES"/>
        </a:p>
      </dgm:t>
    </dgm:pt>
    <dgm:pt modelId="{FD851239-528F-48E1-B242-E83568342595}">
      <dgm:prSet/>
      <dgm:spPr>
        <a:solidFill>
          <a:schemeClr val="accent4">
            <a:lumMod val="40000"/>
            <a:lumOff val="60000"/>
          </a:schemeClr>
        </a:solidFill>
        <a:scene3d>
          <a:camera prst="orthographicFront"/>
          <a:lightRig rig="threePt" dir="t"/>
        </a:scene3d>
        <a:sp3d>
          <a:bevelT w="152400" h="50800" prst="softRound"/>
        </a:sp3d>
      </dgm:spPr>
      <dgm:t>
        <a:bodyPr/>
        <a:lstStyle/>
        <a:p>
          <a:endParaRPr lang="es-MX"/>
        </a:p>
      </dgm:t>
    </dgm:pt>
    <dgm:pt modelId="{7EE3714E-ACBA-4AC0-B6FB-DFEAE7CE559A}" type="parTrans" cxnId="{C1B6318D-A170-40E3-B70C-99B995032E7C}">
      <dgm:prSet/>
      <dgm:spPr>
        <a:ln>
          <a:solidFill>
            <a:srgbClr val="CC9900"/>
          </a:solidFill>
        </a:ln>
      </dgm:spPr>
      <dgm:t>
        <a:bodyPr/>
        <a:lstStyle/>
        <a:p>
          <a:endParaRPr lang="es-MX"/>
        </a:p>
      </dgm:t>
    </dgm:pt>
    <dgm:pt modelId="{4308DADA-EDD5-4881-9815-96C13B8B94B2}" type="sibTrans" cxnId="{C1B6318D-A170-40E3-B70C-99B995032E7C}">
      <dgm:prSet/>
      <dgm:spPr/>
      <dgm:t>
        <a:bodyPr/>
        <a:lstStyle/>
        <a:p>
          <a:endParaRPr lang="es-ES"/>
        </a:p>
      </dgm:t>
    </dgm:pt>
    <dgm:pt modelId="{F5EC7287-85AA-447F-8290-72A4531BAF63}">
      <dgm:prSet/>
      <dgm:spPr>
        <a:solidFill>
          <a:schemeClr val="accent4">
            <a:lumMod val="40000"/>
            <a:lumOff val="60000"/>
          </a:schemeClr>
        </a:solidFill>
        <a:scene3d>
          <a:camera prst="orthographicFront"/>
          <a:lightRig rig="threePt" dir="t"/>
        </a:scene3d>
        <a:sp3d>
          <a:bevelT w="152400" h="50800" prst="softRound"/>
        </a:sp3d>
      </dgm:spPr>
      <dgm:t>
        <a:bodyPr/>
        <a:lstStyle/>
        <a:p>
          <a:endParaRPr lang="es-MX"/>
        </a:p>
      </dgm:t>
    </dgm:pt>
    <dgm:pt modelId="{8D539AB4-B8BE-440B-8E6D-AA687246B6AB}" type="parTrans" cxnId="{1382E81F-1793-4E9F-AE43-F476E09DF74B}">
      <dgm:prSet/>
      <dgm:spPr>
        <a:ln>
          <a:solidFill>
            <a:srgbClr val="CC9900"/>
          </a:solidFill>
        </a:ln>
      </dgm:spPr>
      <dgm:t>
        <a:bodyPr/>
        <a:lstStyle/>
        <a:p>
          <a:endParaRPr lang="es-MX"/>
        </a:p>
      </dgm:t>
    </dgm:pt>
    <dgm:pt modelId="{577270A8-F47B-4150-86A9-4A4977F946AF}" type="sibTrans" cxnId="{1382E81F-1793-4E9F-AE43-F476E09DF74B}">
      <dgm:prSet/>
      <dgm:spPr/>
      <dgm:t>
        <a:bodyPr/>
        <a:lstStyle/>
        <a:p>
          <a:endParaRPr lang="es-ES"/>
        </a:p>
      </dgm:t>
    </dgm:pt>
    <dgm:pt modelId="{60EA7E9C-A0EF-45D7-BF80-82E53504FF86}">
      <dgm:prSet/>
      <dgm:spPr>
        <a:solidFill>
          <a:schemeClr val="accent4">
            <a:lumMod val="40000"/>
            <a:lumOff val="60000"/>
          </a:schemeClr>
        </a:solidFill>
        <a:scene3d>
          <a:camera prst="orthographicFront"/>
          <a:lightRig rig="threePt" dir="t"/>
        </a:scene3d>
        <a:sp3d>
          <a:bevelT w="152400" h="50800" prst="softRound"/>
        </a:sp3d>
      </dgm:spPr>
      <dgm:t>
        <a:bodyPr/>
        <a:lstStyle/>
        <a:p>
          <a:endParaRPr lang="es-MX"/>
        </a:p>
      </dgm:t>
    </dgm:pt>
    <dgm:pt modelId="{E4407C37-0895-4D30-96C8-50E4A89ABDBD}" type="parTrans" cxnId="{1E1080A6-08B3-4F3F-8C25-9B9BDFC38F5F}">
      <dgm:prSet/>
      <dgm:spPr>
        <a:ln>
          <a:solidFill>
            <a:srgbClr val="CC9900"/>
          </a:solidFill>
        </a:ln>
      </dgm:spPr>
      <dgm:t>
        <a:bodyPr/>
        <a:lstStyle/>
        <a:p>
          <a:endParaRPr lang="es-MX"/>
        </a:p>
      </dgm:t>
    </dgm:pt>
    <dgm:pt modelId="{E4480A7F-C7E6-49AB-9005-EF527E8085E7}" type="sibTrans" cxnId="{1E1080A6-08B3-4F3F-8C25-9B9BDFC38F5F}">
      <dgm:prSet/>
      <dgm:spPr/>
      <dgm:t>
        <a:bodyPr/>
        <a:lstStyle/>
        <a:p>
          <a:endParaRPr lang="es-ES"/>
        </a:p>
      </dgm:t>
    </dgm:pt>
    <dgm:pt modelId="{DE7ED20F-0BDC-4ACF-A928-2D0192B6FB12}" type="pres">
      <dgm:prSet presAssocID="{AE086E1C-9E09-4828-A48F-272AF7EA9D83}" presName="cycle" presStyleCnt="0">
        <dgm:presLayoutVars>
          <dgm:chMax val="1"/>
          <dgm:dir/>
          <dgm:animLvl val="ctr"/>
          <dgm:resizeHandles val="exact"/>
        </dgm:presLayoutVars>
      </dgm:prSet>
      <dgm:spPr/>
    </dgm:pt>
    <dgm:pt modelId="{F10A3B15-4770-4577-AB88-F6B6272D99E1}" type="pres">
      <dgm:prSet presAssocID="{A8124C6E-0ECF-48CE-8EFF-00A73D563258}" presName="centerShape" presStyleLbl="node0" presStyleIdx="0" presStyleCnt="1"/>
      <dgm:spPr/>
      <dgm:t>
        <a:bodyPr/>
        <a:lstStyle/>
        <a:p>
          <a:endParaRPr lang="es-MX"/>
        </a:p>
      </dgm:t>
    </dgm:pt>
    <dgm:pt modelId="{77941EB8-5232-4C35-8478-8BE0C92F00C7}" type="pres">
      <dgm:prSet presAssocID="{7D048B01-B6AE-4A7C-94F7-0B73FD021705}" presName="Name9" presStyleLbl="parChTrans1D2" presStyleIdx="0" presStyleCnt="6"/>
      <dgm:spPr/>
      <dgm:t>
        <a:bodyPr/>
        <a:lstStyle/>
        <a:p>
          <a:endParaRPr lang="es-MX"/>
        </a:p>
      </dgm:t>
    </dgm:pt>
    <dgm:pt modelId="{C617C972-E9EF-4C0E-87A4-98813914FE3D}" type="pres">
      <dgm:prSet presAssocID="{7D048B01-B6AE-4A7C-94F7-0B73FD021705}" presName="connTx" presStyleLbl="parChTrans1D2" presStyleIdx="0" presStyleCnt="6"/>
      <dgm:spPr/>
      <dgm:t>
        <a:bodyPr/>
        <a:lstStyle/>
        <a:p>
          <a:endParaRPr lang="es-MX"/>
        </a:p>
      </dgm:t>
    </dgm:pt>
    <dgm:pt modelId="{C4E9682A-1E15-4618-9892-6312C17EAA44}" type="pres">
      <dgm:prSet presAssocID="{6F17076A-6E3D-4C22-8EF8-2318662C5799}" presName="node" presStyleLbl="node1" presStyleIdx="0" presStyleCnt="6">
        <dgm:presLayoutVars>
          <dgm:bulletEnabled val="1"/>
        </dgm:presLayoutVars>
      </dgm:prSet>
      <dgm:spPr/>
      <dgm:t>
        <a:bodyPr/>
        <a:lstStyle/>
        <a:p>
          <a:endParaRPr lang="es-MX"/>
        </a:p>
      </dgm:t>
    </dgm:pt>
    <dgm:pt modelId="{75AB9E8A-6884-40DF-A8E6-87CFFC77A8DA}" type="pres">
      <dgm:prSet presAssocID="{1646CFB8-1879-4637-B7D3-E62724BC2A4A}" presName="Name9" presStyleLbl="parChTrans1D2" presStyleIdx="1" presStyleCnt="6"/>
      <dgm:spPr/>
      <dgm:t>
        <a:bodyPr/>
        <a:lstStyle/>
        <a:p>
          <a:endParaRPr lang="es-MX"/>
        </a:p>
      </dgm:t>
    </dgm:pt>
    <dgm:pt modelId="{54A839B6-431C-4C32-9A8F-9B245D263D56}" type="pres">
      <dgm:prSet presAssocID="{1646CFB8-1879-4637-B7D3-E62724BC2A4A}" presName="connTx" presStyleLbl="parChTrans1D2" presStyleIdx="1" presStyleCnt="6"/>
      <dgm:spPr/>
      <dgm:t>
        <a:bodyPr/>
        <a:lstStyle/>
        <a:p>
          <a:endParaRPr lang="es-MX"/>
        </a:p>
      </dgm:t>
    </dgm:pt>
    <dgm:pt modelId="{EAAD5381-D75F-45AC-8D0A-CF4A35E85D69}" type="pres">
      <dgm:prSet presAssocID="{C4D145B0-E342-41A9-AF49-4617E3FB8D6B}" presName="node" presStyleLbl="node1" presStyleIdx="1" presStyleCnt="6">
        <dgm:presLayoutVars>
          <dgm:bulletEnabled val="1"/>
        </dgm:presLayoutVars>
      </dgm:prSet>
      <dgm:spPr/>
      <dgm:t>
        <a:bodyPr/>
        <a:lstStyle/>
        <a:p>
          <a:endParaRPr lang="es-MX"/>
        </a:p>
      </dgm:t>
    </dgm:pt>
    <dgm:pt modelId="{1F76179D-DD77-4EFF-95E3-BFD5D1A9A1C6}" type="pres">
      <dgm:prSet presAssocID="{BDA7D768-F824-4516-B9B0-D96962BD2D8E}" presName="Name9" presStyleLbl="parChTrans1D2" presStyleIdx="2" presStyleCnt="6"/>
      <dgm:spPr/>
      <dgm:t>
        <a:bodyPr/>
        <a:lstStyle/>
        <a:p>
          <a:endParaRPr lang="es-MX"/>
        </a:p>
      </dgm:t>
    </dgm:pt>
    <dgm:pt modelId="{D3324D34-BE4A-4D92-BDBB-55759687215E}" type="pres">
      <dgm:prSet presAssocID="{BDA7D768-F824-4516-B9B0-D96962BD2D8E}" presName="connTx" presStyleLbl="parChTrans1D2" presStyleIdx="2" presStyleCnt="6"/>
      <dgm:spPr/>
      <dgm:t>
        <a:bodyPr/>
        <a:lstStyle/>
        <a:p>
          <a:endParaRPr lang="es-MX"/>
        </a:p>
      </dgm:t>
    </dgm:pt>
    <dgm:pt modelId="{4B53A201-0F71-42A7-9A15-83A8DFC38ECA}" type="pres">
      <dgm:prSet presAssocID="{802A3813-25A2-4116-9309-1421D8254FBB}" presName="node" presStyleLbl="node1" presStyleIdx="2" presStyleCnt="6">
        <dgm:presLayoutVars>
          <dgm:bulletEnabled val="1"/>
        </dgm:presLayoutVars>
      </dgm:prSet>
      <dgm:spPr/>
      <dgm:t>
        <a:bodyPr/>
        <a:lstStyle/>
        <a:p>
          <a:endParaRPr lang="es-MX"/>
        </a:p>
      </dgm:t>
    </dgm:pt>
    <dgm:pt modelId="{775A6FA8-61B1-4169-906E-F54C8804FDC5}" type="pres">
      <dgm:prSet presAssocID="{7EE3714E-ACBA-4AC0-B6FB-DFEAE7CE559A}" presName="Name9" presStyleLbl="parChTrans1D2" presStyleIdx="3" presStyleCnt="6"/>
      <dgm:spPr/>
      <dgm:t>
        <a:bodyPr/>
        <a:lstStyle/>
        <a:p>
          <a:endParaRPr lang="es-MX"/>
        </a:p>
      </dgm:t>
    </dgm:pt>
    <dgm:pt modelId="{DAF4C463-7C52-427B-A8AE-9B65F2509362}" type="pres">
      <dgm:prSet presAssocID="{7EE3714E-ACBA-4AC0-B6FB-DFEAE7CE559A}" presName="connTx" presStyleLbl="parChTrans1D2" presStyleIdx="3" presStyleCnt="6"/>
      <dgm:spPr/>
      <dgm:t>
        <a:bodyPr/>
        <a:lstStyle/>
        <a:p>
          <a:endParaRPr lang="es-MX"/>
        </a:p>
      </dgm:t>
    </dgm:pt>
    <dgm:pt modelId="{68F5667A-3489-41E9-8369-EA58ECFFDEF3}" type="pres">
      <dgm:prSet presAssocID="{FD851239-528F-48E1-B242-E83568342595}" presName="node" presStyleLbl="node1" presStyleIdx="3" presStyleCnt="6">
        <dgm:presLayoutVars>
          <dgm:bulletEnabled val="1"/>
        </dgm:presLayoutVars>
      </dgm:prSet>
      <dgm:spPr/>
      <dgm:t>
        <a:bodyPr/>
        <a:lstStyle/>
        <a:p>
          <a:endParaRPr lang="es-MX"/>
        </a:p>
      </dgm:t>
    </dgm:pt>
    <dgm:pt modelId="{CF99DBA1-85F7-431C-974E-4378FCB4ECCC}" type="pres">
      <dgm:prSet presAssocID="{8D539AB4-B8BE-440B-8E6D-AA687246B6AB}" presName="Name9" presStyleLbl="parChTrans1D2" presStyleIdx="4" presStyleCnt="6"/>
      <dgm:spPr/>
      <dgm:t>
        <a:bodyPr/>
        <a:lstStyle/>
        <a:p>
          <a:endParaRPr lang="es-MX"/>
        </a:p>
      </dgm:t>
    </dgm:pt>
    <dgm:pt modelId="{736F1DEB-CCB0-4589-BCFD-9EE3EB56B5D9}" type="pres">
      <dgm:prSet presAssocID="{8D539AB4-B8BE-440B-8E6D-AA687246B6AB}" presName="connTx" presStyleLbl="parChTrans1D2" presStyleIdx="4" presStyleCnt="6"/>
      <dgm:spPr/>
      <dgm:t>
        <a:bodyPr/>
        <a:lstStyle/>
        <a:p>
          <a:endParaRPr lang="es-MX"/>
        </a:p>
      </dgm:t>
    </dgm:pt>
    <dgm:pt modelId="{1E081340-A50A-408B-A14B-716BDCA6C87D}" type="pres">
      <dgm:prSet presAssocID="{F5EC7287-85AA-447F-8290-72A4531BAF63}" presName="node" presStyleLbl="node1" presStyleIdx="4" presStyleCnt="6">
        <dgm:presLayoutVars>
          <dgm:bulletEnabled val="1"/>
        </dgm:presLayoutVars>
      </dgm:prSet>
      <dgm:spPr/>
      <dgm:t>
        <a:bodyPr/>
        <a:lstStyle/>
        <a:p>
          <a:endParaRPr lang="es-MX"/>
        </a:p>
      </dgm:t>
    </dgm:pt>
    <dgm:pt modelId="{C68C4EC4-B9F5-4E7A-BC70-133092C2DC25}" type="pres">
      <dgm:prSet presAssocID="{E4407C37-0895-4D30-96C8-50E4A89ABDBD}" presName="Name9" presStyleLbl="parChTrans1D2" presStyleIdx="5" presStyleCnt="6"/>
      <dgm:spPr/>
      <dgm:t>
        <a:bodyPr/>
        <a:lstStyle/>
        <a:p>
          <a:endParaRPr lang="es-MX"/>
        </a:p>
      </dgm:t>
    </dgm:pt>
    <dgm:pt modelId="{E5EC79AD-6955-49BB-8180-E81BF98EBC0D}" type="pres">
      <dgm:prSet presAssocID="{E4407C37-0895-4D30-96C8-50E4A89ABDBD}" presName="connTx" presStyleLbl="parChTrans1D2" presStyleIdx="5" presStyleCnt="6"/>
      <dgm:spPr/>
      <dgm:t>
        <a:bodyPr/>
        <a:lstStyle/>
        <a:p>
          <a:endParaRPr lang="es-MX"/>
        </a:p>
      </dgm:t>
    </dgm:pt>
    <dgm:pt modelId="{1C736AAE-A5F1-45BF-9B92-DE9FEE8D8850}" type="pres">
      <dgm:prSet presAssocID="{60EA7E9C-A0EF-45D7-BF80-82E53504FF86}" presName="node" presStyleLbl="node1" presStyleIdx="5" presStyleCnt="6">
        <dgm:presLayoutVars>
          <dgm:bulletEnabled val="1"/>
        </dgm:presLayoutVars>
      </dgm:prSet>
      <dgm:spPr/>
      <dgm:t>
        <a:bodyPr/>
        <a:lstStyle/>
        <a:p>
          <a:endParaRPr lang="es-MX"/>
        </a:p>
      </dgm:t>
    </dgm:pt>
  </dgm:ptLst>
  <dgm:cxnLst>
    <dgm:cxn modelId="{C1B6318D-A170-40E3-B70C-99B995032E7C}" srcId="{A8124C6E-0ECF-48CE-8EFF-00A73D563258}" destId="{FD851239-528F-48E1-B242-E83568342595}" srcOrd="3" destOrd="0" parTransId="{7EE3714E-ACBA-4AC0-B6FB-DFEAE7CE559A}" sibTransId="{4308DADA-EDD5-4881-9815-96C13B8B94B2}"/>
    <dgm:cxn modelId="{1E1080A6-08B3-4F3F-8C25-9B9BDFC38F5F}" srcId="{A8124C6E-0ECF-48CE-8EFF-00A73D563258}" destId="{60EA7E9C-A0EF-45D7-BF80-82E53504FF86}" srcOrd="5" destOrd="0" parTransId="{E4407C37-0895-4D30-96C8-50E4A89ABDBD}" sibTransId="{E4480A7F-C7E6-49AB-9005-EF527E8085E7}"/>
    <dgm:cxn modelId="{823ACADE-B208-4042-B07A-B7481C7C4408}" type="presOf" srcId="{AE086E1C-9E09-4828-A48F-272AF7EA9D83}" destId="{DE7ED20F-0BDC-4ACF-A928-2D0192B6FB12}" srcOrd="0" destOrd="0" presId="urn:microsoft.com/office/officeart/2005/8/layout/radial1"/>
    <dgm:cxn modelId="{1A50F7D6-42E2-42BD-9661-E69BD7D19CE1}" type="presOf" srcId="{C4D145B0-E342-41A9-AF49-4617E3FB8D6B}" destId="{EAAD5381-D75F-45AC-8D0A-CF4A35E85D69}" srcOrd="0" destOrd="0" presId="urn:microsoft.com/office/officeart/2005/8/layout/radial1"/>
    <dgm:cxn modelId="{180F346F-B98B-4948-A80E-27ED4BB4F11A}" type="presOf" srcId="{A8124C6E-0ECF-48CE-8EFF-00A73D563258}" destId="{F10A3B15-4770-4577-AB88-F6B6272D99E1}" srcOrd="0" destOrd="0" presId="urn:microsoft.com/office/officeart/2005/8/layout/radial1"/>
    <dgm:cxn modelId="{26C00740-18FE-492B-AC9B-F7BD9F38C281}" type="presOf" srcId="{FD851239-528F-48E1-B242-E83568342595}" destId="{68F5667A-3489-41E9-8369-EA58ECFFDEF3}" srcOrd="0" destOrd="0" presId="urn:microsoft.com/office/officeart/2005/8/layout/radial1"/>
    <dgm:cxn modelId="{8017A658-A8AF-466B-8C0F-CAD1A1F6F129}" type="presOf" srcId="{7EE3714E-ACBA-4AC0-B6FB-DFEAE7CE559A}" destId="{775A6FA8-61B1-4169-906E-F54C8804FDC5}" srcOrd="0" destOrd="0" presId="urn:microsoft.com/office/officeart/2005/8/layout/radial1"/>
    <dgm:cxn modelId="{81F4DB93-961C-4099-84C6-1B3122830F08}" srcId="{A8124C6E-0ECF-48CE-8EFF-00A73D563258}" destId="{6F17076A-6E3D-4C22-8EF8-2318662C5799}" srcOrd="0" destOrd="0" parTransId="{7D048B01-B6AE-4A7C-94F7-0B73FD021705}" sibTransId="{C970B6E0-9C88-44D9-8B99-7C21EB52E5EE}"/>
    <dgm:cxn modelId="{4A51018B-DDEA-4964-87B1-B0D5E8A84463}" type="presOf" srcId="{E4407C37-0895-4D30-96C8-50E4A89ABDBD}" destId="{E5EC79AD-6955-49BB-8180-E81BF98EBC0D}" srcOrd="1" destOrd="0" presId="urn:microsoft.com/office/officeart/2005/8/layout/radial1"/>
    <dgm:cxn modelId="{5266A3AC-B2EC-48E6-A076-E22702E19019}" type="presOf" srcId="{60EA7E9C-A0EF-45D7-BF80-82E53504FF86}" destId="{1C736AAE-A5F1-45BF-9B92-DE9FEE8D8850}" srcOrd="0" destOrd="0" presId="urn:microsoft.com/office/officeart/2005/8/layout/radial1"/>
    <dgm:cxn modelId="{7A28E0AC-FB34-4127-B7A0-A4824594CB4E}" type="presOf" srcId="{7EE3714E-ACBA-4AC0-B6FB-DFEAE7CE559A}" destId="{DAF4C463-7C52-427B-A8AE-9B65F2509362}" srcOrd="1" destOrd="0" presId="urn:microsoft.com/office/officeart/2005/8/layout/radial1"/>
    <dgm:cxn modelId="{6EFAE252-28B7-419B-9F6E-11643B698AEA}" type="presOf" srcId="{7D048B01-B6AE-4A7C-94F7-0B73FD021705}" destId="{77941EB8-5232-4C35-8478-8BE0C92F00C7}" srcOrd="0" destOrd="0" presId="urn:microsoft.com/office/officeart/2005/8/layout/radial1"/>
    <dgm:cxn modelId="{8D949271-F0DF-4ADA-B8D2-3CC3587392AB}" srcId="{AE086E1C-9E09-4828-A48F-272AF7EA9D83}" destId="{A8124C6E-0ECF-48CE-8EFF-00A73D563258}" srcOrd="0" destOrd="0" parTransId="{C7E2A97D-71E8-4256-B13F-B43273A5268B}" sibTransId="{CE7ACA51-37D5-44B3-B7CC-DD09BBCC9551}"/>
    <dgm:cxn modelId="{AB37363B-0B7F-4362-A054-97095075DEFB}" type="presOf" srcId="{F5EC7287-85AA-447F-8290-72A4531BAF63}" destId="{1E081340-A50A-408B-A14B-716BDCA6C87D}" srcOrd="0" destOrd="0" presId="urn:microsoft.com/office/officeart/2005/8/layout/radial1"/>
    <dgm:cxn modelId="{667E9419-ACBB-46E1-B507-A9BC9AC76D8C}" type="presOf" srcId="{8D539AB4-B8BE-440B-8E6D-AA687246B6AB}" destId="{CF99DBA1-85F7-431C-974E-4378FCB4ECCC}" srcOrd="0" destOrd="0" presId="urn:microsoft.com/office/officeart/2005/8/layout/radial1"/>
    <dgm:cxn modelId="{07E1FE2B-2DA9-4D7A-8479-0098C8E1DE84}" type="presOf" srcId="{BDA7D768-F824-4516-B9B0-D96962BD2D8E}" destId="{D3324D34-BE4A-4D92-BDBB-55759687215E}" srcOrd="1" destOrd="0" presId="urn:microsoft.com/office/officeart/2005/8/layout/radial1"/>
    <dgm:cxn modelId="{480C8A80-239D-4C2F-99B0-DB2896A4BE03}" type="presOf" srcId="{1646CFB8-1879-4637-B7D3-E62724BC2A4A}" destId="{75AB9E8A-6884-40DF-A8E6-87CFFC77A8DA}" srcOrd="0" destOrd="0" presId="urn:microsoft.com/office/officeart/2005/8/layout/radial1"/>
    <dgm:cxn modelId="{C4E6D84C-5E2C-4D38-A242-D6E350CDB277}" type="presOf" srcId="{BDA7D768-F824-4516-B9B0-D96962BD2D8E}" destId="{1F76179D-DD77-4EFF-95E3-BFD5D1A9A1C6}" srcOrd="0" destOrd="0" presId="urn:microsoft.com/office/officeart/2005/8/layout/radial1"/>
    <dgm:cxn modelId="{E0C26C0B-7BF4-40FA-98C1-56C796D8245A}" type="presOf" srcId="{6F17076A-6E3D-4C22-8EF8-2318662C5799}" destId="{C4E9682A-1E15-4618-9892-6312C17EAA44}" srcOrd="0" destOrd="0" presId="urn:microsoft.com/office/officeart/2005/8/layout/radial1"/>
    <dgm:cxn modelId="{8EAA9FA6-DF23-479A-BD7B-6AEB440B4A84}" type="presOf" srcId="{1646CFB8-1879-4637-B7D3-E62724BC2A4A}" destId="{54A839B6-431C-4C32-9A8F-9B245D263D56}" srcOrd="1" destOrd="0" presId="urn:microsoft.com/office/officeart/2005/8/layout/radial1"/>
    <dgm:cxn modelId="{CB2D34FF-0634-4090-ADFD-BF5D85D05344}" srcId="{A8124C6E-0ECF-48CE-8EFF-00A73D563258}" destId="{802A3813-25A2-4116-9309-1421D8254FBB}" srcOrd="2" destOrd="0" parTransId="{BDA7D768-F824-4516-B9B0-D96962BD2D8E}" sibTransId="{CCD25B05-4D4E-4C36-87E0-CD24735824C4}"/>
    <dgm:cxn modelId="{5A286377-AC47-4DF3-B597-74692F1C97CD}" type="presOf" srcId="{802A3813-25A2-4116-9309-1421D8254FBB}" destId="{4B53A201-0F71-42A7-9A15-83A8DFC38ECA}" srcOrd="0" destOrd="0" presId="urn:microsoft.com/office/officeart/2005/8/layout/radial1"/>
    <dgm:cxn modelId="{1E61D5E6-E7EC-416D-AE5C-124544C6D143}" type="presOf" srcId="{7D048B01-B6AE-4A7C-94F7-0B73FD021705}" destId="{C617C972-E9EF-4C0E-87A4-98813914FE3D}" srcOrd="1" destOrd="0" presId="urn:microsoft.com/office/officeart/2005/8/layout/radial1"/>
    <dgm:cxn modelId="{7CEAF43F-1351-4800-A74F-9682D09C9F10}" srcId="{A8124C6E-0ECF-48CE-8EFF-00A73D563258}" destId="{C4D145B0-E342-41A9-AF49-4617E3FB8D6B}" srcOrd="1" destOrd="0" parTransId="{1646CFB8-1879-4637-B7D3-E62724BC2A4A}" sibTransId="{24A7AE36-3917-4D9E-A50F-797906FB68C6}"/>
    <dgm:cxn modelId="{2AB12720-34A5-4F44-A79A-39EFB4CF4079}" type="presOf" srcId="{E4407C37-0895-4D30-96C8-50E4A89ABDBD}" destId="{C68C4EC4-B9F5-4E7A-BC70-133092C2DC25}" srcOrd="0" destOrd="0" presId="urn:microsoft.com/office/officeart/2005/8/layout/radial1"/>
    <dgm:cxn modelId="{F64CDB4F-0FBB-4FC3-9D73-4B95ED791A02}" type="presOf" srcId="{8D539AB4-B8BE-440B-8E6D-AA687246B6AB}" destId="{736F1DEB-CCB0-4589-BCFD-9EE3EB56B5D9}" srcOrd="1" destOrd="0" presId="urn:microsoft.com/office/officeart/2005/8/layout/radial1"/>
    <dgm:cxn modelId="{1382E81F-1793-4E9F-AE43-F476E09DF74B}" srcId="{A8124C6E-0ECF-48CE-8EFF-00A73D563258}" destId="{F5EC7287-85AA-447F-8290-72A4531BAF63}" srcOrd="4" destOrd="0" parTransId="{8D539AB4-B8BE-440B-8E6D-AA687246B6AB}" sibTransId="{577270A8-F47B-4150-86A9-4A4977F946AF}"/>
    <dgm:cxn modelId="{32BA827A-FFF9-4A29-A8A5-B2DBCAFCF8A4}" type="presParOf" srcId="{DE7ED20F-0BDC-4ACF-A928-2D0192B6FB12}" destId="{F10A3B15-4770-4577-AB88-F6B6272D99E1}" srcOrd="0" destOrd="0" presId="urn:microsoft.com/office/officeart/2005/8/layout/radial1"/>
    <dgm:cxn modelId="{B34DA7CF-2F5F-43E0-B59D-C6744E9CB964}" type="presParOf" srcId="{DE7ED20F-0BDC-4ACF-A928-2D0192B6FB12}" destId="{77941EB8-5232-4C35-8478-8BE0C92F00C7}" srcOrd="1" destOrd="0" presId="urn:microsoft.com/office/officeart/2005/8/layout/radial1"/>
    <dgm:cxn modelId="{CBECCB78-0B30-44C1-B32F-7E91E984756E}" type="presParOf" srcId="{77941EB8-5232-4C35-8478-8BE0C92F00C7}" destId="{C617C972-E9EF-4C0E-87A4-98813914FE3D}" srcOrd="0" destOrd="0" presId="urn:microsoft.com/office/officeart/2005/8/layout/radial1"/>
    <dgm:cxn modelId="{2ADE9DEA-ECC5-45C0-9FA3-26A7CB71B1FF}" type="presParOf" srcId="{DE7ED20F-0BDC-4ACF-A928-2D0192B6FB12}" destId="{C4E9682A-1E15-4618-9892-6312C17EAA44}" srcOrd="2" destOrd="0" presId="urn:microsoft.com/office/officeart/2005/8/layout/radial1"/>
    <dgm:cxn modelId="{B7F1C838-9BF7-4261-B067-35C274B71E87}" type="presParOf" srcId="{DE7ED20F-0BDC-4ACF-A928-2D0192B6FB12}" destId="{75AB9E8A-6884-40DF-A8E6-87CFFC77A8DA}" srcOrd="3" destOrd="0" presId="urn:microsoft.com/office/officeart/2005/8/layout/radial1"/>
    <dgm:cxn modelId="{DFFB3666-051C-4E3C-BBB4-E40F4A23F2B2}" type="presParOf" srcId="{75AB9E8A-6884-40DF-A8E6-87CFFC77A8DA}" destId="{54A839B6-431C-4C32-9A8F-9B245D263D56}" srcOrd="0" destOrd="0" presId="urn:microsoft.com/office/officeart/2005/8/layout/radial1"/>
    <dgm:cxn modelId="{CCB7A392-4A2D-4730-87E0-C62AFD3F7369}" type="presParOf" srcId="{DE7ED20F-0BDC-4ACF-A928-2D0192B6FB12}" destId="{EAAD5381-D75F-45AC-8D0A-CF4A35E85D69}" srcOrd="4" destOrd="0" presId="urn:microsoft.com/office/officeart/2005/8/layout/radial1"/>
    <dgm:cxn modelId="{3D9C2586-49B7-45DB-8D50-C0689E37A70F}" type="presParOf" srcId="{DE7ED20F-0BDC-4ACF-A928-2D0192B6FB12}" destId="{1F76179D-DD77-4EFF-95E3-BFD5D1A9A1C6}" srcOrd="5" destOrd="0" presId="urn:microsoft.com/office/officeart/2005/8/layout/radial1"/>
    <dgm:cxn modelId="{429F6A52-716F-42EA-A43F-348A93C1F009}" type="presParOf" srcId="{1F76179D-DD77-4EFF-95E3-BFD5D1A9A1C6}" destId="{D3324D34-BE4A-4D92-BDBB-55759687215E}" srcOrd="0" destOrd="0" presId="urn:microsoft.com/office/officeart/2005/8/layout/radial1"/>
    <dgm:cxn modelId="{38A8CD47-ED68-497F-BEAE-4D89B774F4D3}" type="presParOf" srcId="{DE7ED20F-0BDC-4ACF-A928-2D0192B6FB12}" destId="{4B53A201-0F71-42A7-9A15-83A8DFC38ECA}" srcOrd="6" destOrd="0" presId="urn:microsoft.com/office/officeart/2005/8/layout/radial1"/>
    <dgm:cxn modelId="{91AD68E4-5BE1-479F-AEEB-E5E0DD49A1B1}" type="presParOf" srcId="{DE7ED20F-0BDC-4ACF-A928-2D0192B6FB12}" destId="{775A6FA8-61B1-4169-906E-F54C8804FDC5}" srcOrd="7" destOrd="0" presId="urn:microsoft.com/office/officeart/2005/8/layout/radial1"/>
    <dgm:cxn modelId="{A5EBC1FE-482B-44CC-B8F3-07B075AF88D7}" type="presParOf" srcId="{775A6FA8-61B1-4169-906E-F54C8804FDC5}" destId="{DAF4C463-7C52-427B-A8AE-9B65F2509362}" srcOrd="0" destOrd="0" presId="urn:microsoft.com/office/officeart/2005/8/layout/radial1"/>
    <dgm:cxn modelId="{6C09DF13-4298-4634-BAB7-54DFCB8EBF2B}" type="presParOf" srcId="{DE7ED20F-0BDC-4ACF-A928-2D0192B6FB12}" destId="{68F5667A-3489-41E9-8369-EA58ECFFDEF3}" srcOrd="8" destOrd="0" presId="urn:microsoft.com/office/officeart/2005/8/layout/radial1"/>
    <dgm:cxn modelId="{A9EFC517-6B64-4ADB-A30E-63F5206581BD}" type="presParOf" srcId="{DE7ED20F-0BDC-4ACF-A928-2D0192B6FB12}" destId="{CF99DBA1-85F7-431C-974E-4378FCB4ECCC}" srcOrd="9" destOrd="0" presId="urn:microsoft.com/office/officeart/2005/8/layout/radial1"/>
    <dgm:cxn modelId="{8A3689F8-B40F-4DB4-8452-5B0C3F08FC05}" type="presParOf" srcId="{CF99DBA1-85F7-431C-974E-4378FCB4ECCC}" destId="{736F1DEB-CCB0-4589-BCFD-9EE3EB56B5D9}" srcOrd="0" destOrd="0" presId="urn:microsoft.com/office/officeart/2005/8/layout/radial1"/>
    <dgm:cxn modelId="{9E5D5FC8-F248-4A10-966C-C7AC2145407D}" type="presParOf" srcId="{DE7ED20F-0BDC-4ACF-A928-2D0192B6FB12}" destId="{1E081340-A50A-408B-A14B-716BDCA6C87D}" srcOrd="10" destOrd="0" presId="urn:microsoft.com/office/officeart/2005/8/layout/radial1"/>
    <dgm:cxn modelId="{52227FB7-E054-40E6-8DA8-E36F06589311}" type="presParOf" srcId="{DE7ED20F-0BDC-4ACF-A928-2D0192B6FB12}" destId="{C68C4EC4-B9F5-4E7A-BC70-133092C2DC25}" srcOrd="11" destOrd="0" presId="urn:microsoft.com/office/officeart/2005/8/layout/radial1"/>
    <dgm:cxn modelId="{E27EEF08-A1D4-4CC0-B3C9-20DE04FA332E}" type="presParOf" srcId="{C68C4EC4-B9F5-4E7A-BC70-133092C2DC25}" destId="{E5EC79AD-6955-49BB-8180-E81BF98EBC0D}" srcOrd="0" destOrd="0" presId="urn:microsoft.com/office/officeart/2005/8/layout/radial1"/>
    <dgm:cxn modelId="{17311DBE-3379-4506-8CAC-57C1CC93C990}" type="presParOf" srcId="{DE7ED20F-0BDC-4ACF-A928-2D0192B6FB12}" destId="{1C736AAE-A5F1-45BF-9B92-DE9FEE8D8850}"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69E1F-6AE6-498A-B609-DAF60724BB2A}">
      <dsp:nvSpPr>
        <dsp:cNvPr id="0" name=""/>
        <dsp:cNvSpPr/>
      </dsp:nvSpPr>
      <dsp:spPr>
        <a:xfrm>
          <a:off x="0" y="197137"/>
          <a:ext cx="2163704" cy="1298223"/>
        </a:xfrm>
        <a:prstGeom prst="rect">
          <a:avLst/>
        </a:prstGeom>
        <a:solidFill>
          <a:srgbClr val="FFA7CB"/>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dirty="0" smtClean="0"/>
            <a:t>Extracción de información y comprensión. </a:t>
          </a:r>
          <a:endParaRPr lang="es-ES" sz="1900" b="1" kern="1200" dirty="0"/>
        </a:p>
      </dsp:txBody>
      <dsp:txXfrm>
        <a:off x="0" y="197137"/>
        <a:ext cx="2163704" cy="1298223"/>
      </dsp:txXfrm>
    </dsp:sp>
    <dsp:sp modelId="{A1D5CA50-F576-4FDC-9B4B-D604AA6980E3}">
      <dsp:nvSpPr>
        <dsp:cNvPr id="0" name=""/>
        <dsp:cNvSpPr/>
      </dsp:nvSpPr>
      <dsp:spPr>
        <a:xfrm>
          <a:off x="2380075" y="197137"/>
          <a:ext cx="2163704" cy="1298223"/>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dirty="0" smtClean="0"/>
            <a:t>Desarrollo de una interpretación. </a:t>
          </a:r>
          <a:endParaRPr lang="es-ES" sz="1900" b="1" kern="1200" dirty="0"/>
        </a:p>
      </dsp:txBody>
      <dsp:txXfrm>
        <a:off x="2380075" y="197137"/>
        <a:ext cx="2163704" cy="1298223"/>
      </dsp:txXfrm>
    </dsp:sp>
    <dsp:sp modelId="{00820255-55FC-4DE7-A882-B0CD45E4DCCD}">
      <dsp:nvSpPr>
        <dsp:cNvPr id="0" name=""/>
        <dsp:cNvSpPr/>
      </dsp:nvSpPr>
      <dsp:spPr>
        <a:xfrm>
          <a:off x="4760150" y="197137"/>
          <a:ext cx="2163704" cy="1298223"/>
        </a:xfrm>
        <a:prstGeom prst="rect">
          <a:avLst/>
        </a:prstGeom>
        <a:solidFill>
          <a:srgbClr val="00B0F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dirty="0" smtClean="0"/>
            <a:t>Análisis de una estructura textual .</a:t>
          </a:r>
          <a:endParaRPr lang="es-ES" sz="1900" b="1" kern="1200" dirty="0"/>
        </a:p>
      </dsp:txBody>
      <dsp:txXfrm>
        <a:off x="4760150" y="197137"/>
        <a:ext cx="2163704" cy="1298223"/>
      </dsp:txXfrm>
    </dsp:sp>
    <dsp:sp modelId="{3FD2CD76-41E8-426E-B3D3-79B6894B11D5}">
      <dsp:nvSpPr>
        <dsp:cNvPr id="0" name=""/>
        <dsp:cNvSpPr/>
      </dsp:nvSpPr>
      <dsp:spPr>
        <a:xfrm>
          <a:off x="1190037" y="1711731"/>
          <a:ext cx="2163704" cy="1298223"/>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dirty="0" smtClean="0"/>
            <a:t>Reflexión sobre el sistema de la lengua.</a:t>
          </a:r>
          <a:endParaRPr lang="es-ES" sz="1900" b="1" kern="1200" dirty="0"/>
        </a:p>
      </dsp:txBody>
      <dsp:txXfrm>
        <a:off x="1190037" y="1711731"/>
        <a:ext cx="2163704" cy="1298223"/>
      </dsp:txXfrm>
    </dsp:sp>
    <dsp:sp modelId="{76D44C76-5A16-4E47-A556-4D467B013D39}">
      <dsp:nvSpPr>
        <dsp:cNvPr id="0" name=""/>
        <dsp:cNvSpPr/>
      </dsp:nvSpPr>
      <dsp:spPr>
        <a:xfrm>
          <a:off x="3570113" y="1711731"/>
          <a:ext cx="2163704" cy="1298223"/>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dirty="0" smtClean="0"/>
            <a:t>Convencionalidades lingüísticas </a:t>
          </a:r>
          <a:endParaRPr lang="es-ES" sz="1900" b="1" kern="1200" dirty="0"/>
        </a:p>
      </dsp:txBody>
      <dsp:txXfrm>
        <a:off x="3570113" y="1711731"/>
        <a:ext cx="2163704" cy="1298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209C79-6602-43C9-B677-89E3AA517A0D}">
      <dsp:nvSpPr>
        <dsp:cNvPr id="0" name=""/>
        <dsp:cNvSpPr/>
      </dsp:nvSpPr>
      <dsp:spPr>
        <a:xfrm>
          <a:off x="0" y="508071"/>
          <a:ext cx="7881034" cy="806400"/>
        </a:xfrm>
        <a:prstGeom prst="rect">
          <a:avLst/>
        </a:prstGeom>
        <a:solidFill>
          <a:schemeClr val="lt1">
            <a:alpha val="90000"/>
            <a:hueOff val="0"/>
            <a:satOff val="0"/>
            <a:lumOff val="0"/>
            <a:alphaOff val="0"/>
          </a:schemeClr>
        </a:solidFill>
        <a:ln w="6350" cap="flat" cmpd="sng" algn="ctr">
          <a:solidFill>
            <a:schemeClr val="accent2">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A98A04A-B0B0-4813-AC68-A168C8889816}">
      <dsp:nvSpPr>
        <dsp:cNvPr id="0" name=""/>
        <dsp:cNvSpPr/>
      </dsp:nvSpPr>
      <dsp:spPr>
        <a:xfrm>
          <a:off x="394051" y="35751"/>
          <a:ext cx="5516723" cy="944640"/>
        </a:xfrm>
        <a:prstGeom prst="roundRect">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8519" tIns="0" rIns="208519" bIns="0" numCol="1" spcCol="1270" anchor="ctr" anchorCtr="0">
          <a:noAutofit/>
        </a:bodyPr>
        <a:lstStyle/>
        <a:p>
          <a:pPr lvl="0" algn="l" defTabSz="1422400">
            <a:lnSpc>
              <a:spcPct val="90000"/>
            </a:lnSpc>
            <a:spcBef>
              <a:spcPct val="0"/>
            </a:spcBef>
            <a:spcAft>
              <a:spcPct val="35000"/>
            </a:spcAft>
          </a:pPr>
          <a:r>
            <a:rPr lang="es-ES" sz="3200" b="1" kern="1200" dirty="0" smtClean="0">
              <a:effectLst>
                <a:outerShdw blurRad="38100" dist="38100" dir="2700000" algn="tl">
                  <a:srgbClr val="000000">
                    <a:alpha val="43137"/>
                  </a:srgbClr>
                </a:outerShdw>
              </a:effectLst>
            </a:rPr>
            <a:t>Recuperar información </a:t>
          </a:r>
          <a:endParaRPr lang="es-ES" sz="3200" b="1" kern="1200" dirty="0">
            <a:effectLst>
              <a:outerShdw blurRad="38100" dist="38100" dir="2700000" algn="tl">
                <a:srgbClr val="000000">
                  <a:alpha val="43137"/>
                </a:srgbClr>
              </a:outerShdw>
            </a:effectLst>
          </a:endParaRPr>
        </a:p>
      </dsp:txBody>
      <dsp:txXfrm>
        <a:off x="440165" y="81865"/>
        <a:ext cx="5424495" cy="852412"/>
      </dsp:txXfrm>
    </dsp:sp>
    <dsp:sp modelId="{0FF359AF-4B41-4F65-9C25-8BF85DC023D4}">
      <dsp:nvSpPr>
        <dsp:cNvPr id="0" name=""/>
        <dsp:cNvSpPr/>
      </dsp:nvSpPr>
      <dsp:spPr>
        <a:xfrm>
          <a:off x="0" y="1959591"/>
          <a:ext cx="7881034" cy="806400"/>
        </a:xfrm>
        <a:prstGeom prst="rect">
          <a:avLst/>
        </a:prstGeom>
        <a:solidFill>
          <a:schemeClr val="lt1">
            <a:alpha val="90000"/>
            <a:hueOff val="0"/>
            <a:satOff val="0"/>
            <a:lumOff val="0"/>
            <a:alphaOff val="0"/>
          </a:schemeClr>
        </a:solidFill>
        <a:ln w="6350" cap="flat" cmpd="sng" algn="ctr">
          <a:solidFill>
            <a:schemeClr val="accent2">
              <a:alpha val="90000"/>
              <a:hueOff val="0"/>
              <a:satOff val="0"/>
              <a:lumOff val="0"/>
              <a:alphaOff val="-2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E8CE975-3AFC-4868-BC3A-F4B4447505BE}">
      <dsp:nvSpPr>
        <dsp:cNvPr id="0" name=""/>
        <dsp:cNvSpPr/>
      </dsp:nvSpPr>
      <dsp:spPr>
        <a:xfrm>
          <a:off x="394051" y="1487271"/>
          <a:ext cx="5516723" cy="944640"/>
        </a:xfrm>
        <a:prstGeom prst="roundRect">
          <a:avLst/>
        </a:prstGeom>
        <a:gradFill rotWithShape="0">
          <a:gsLst>
            <a:gs pos="0">
              <a:schemeClr val="accent2">
                <a:alpha val="90000"/>
                <a:hueOff val="0"/>
                <a:satOff val="0"/>
                <a:lumOff val="0"/>
                <a:alphaOff val="-20000"/>
                <a:satMod val="103000"/>
                <a:lumMod val="102000"/>
                <a:tint val="94000"/>
              </a:schemeClr>
            </a:gs>
            <a:gs pos="50000">
              <a:schemeClr val="accent2">
                <a:alpha val="90000"/>
                <a:hueOff val="0"/>
                <a:satOff val="0"/>
                <a:lumOff val="0"/>
                <a:alphaOff val="-20000"/>
                <a:satMod val="110000"/>
                <a:lumMod val="100000"/>
                <a:shade val="100000"/>
              </a:schemeClr>
            </a:gs>
            <a:gs pos="100000">
              <a:schemeClr val="accent2">
                <a:alpha val="90000"/>
                <a:hueOff val="0"/>
                <a:satOff val="0"/>
                <a:lumOff val="0"/>
                <a:alphaOff val="-2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8519" tIns="0" rIns="208519" bIns="0" numCol="1" spcCol="1270" anchor="ctr" anchorCtr="0">
          <a:noAutofit/>
        </a:bodyPr>
        <a:lstStyle/>
        <a:p>
          <a:pPr lvl="0" algn="l" defTabSz="1422400">
            <a:lnSpc>
              <a:spcPct val="90000"/>
            </a:lnSpc>
            <a:spcBef>
              <a:spcPct val="0"/>
            </a:spcBef>
            <a:spcAft>
              <a:spcPct val="35000"/>
            </a:spcAft>
          </a:pPr>
          <a:r>
            <a:rPr lang="es-ES" sz="3200" b="1" kern="1200" dirty="0" smtClean="0">
              <a:effectLst>
                <a:outerShdw blurRad="38100" dist="38100" dir="2700000" algn="tl">
                  <a:srgbClr val="000000">
                    <a:alpha val="43137"/>
                  </a:srgbClr>
                </a:outerShdw>
              </a:effectLst>
            </a:rPr>
            <a:t>Interpretar </a:t>
          </a:r>
          <a:endParaRPr lang="es-ES" sz="3200" b="1" kern="1200" dirty="0">
            <a:effectLst>
              <a:outerShdw blurRad="38100" dist="38100" dir="2700000" algn="tl">
                <a:srgbClr val="000000">
                  <a:alpha val="43137"/>
                </a:srgbClr>
              </a:outerShdw>
            </a:effectLst>
          </a:endParaRPr>
        </a:p>
      </dsp:txBody>
      <dsp:txXfrm>
        <a:off x="440165" y="1533385"/>
        <a:ext cx="5424495" cy="852412"/>
      </dsp:txXfrm>
    </dsp:sp>
    <dsp:sp modelId="{81DDC063-9A69-49F3-A920-8A93AD6433E8}">
      <dsp:nvSpPr>
        <dsp:cNvPr id="0" name=""/>
        <dsp:cNvSpPr/>
      </dsp:nvSpPr>
      <dsp:spPr>
        <a:xfrm>
          <a:off x="0" y="3411111"/>
          <a:ext cx="7881034" cy="806400"/>
        </a:xfrm>
        <a:prstGeom prst="rect">
          <a:avLst/>
        </a:prstGeom>
        <a:solidFill>
          <a:schemeClr val="lt1">
            <a:alpha val="90000"/>
            <a:hueOff val="0"/>
            <a:satOff val="0"/>
            <a:lumOff val="0"/>
            <a:alphaOff val="0"/>
          </a:schemeClr>
        </a:solidFill>
        <a:ln w="6350" cap="flat" cmpd="sng" algn="ctr">
          <a:solidFill>
            <a:schemeClr val="accent2">
              <a:alpha val="90000"/>
              <a:hueOff val="0"/>
              <a:satOff val="0"/>
              <a:lumOff val="0"/>
              <a:alphaOff val="-4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61CFDC9-39AF-4FE0-B79E-A31331A1367C}">
      <dsp:nvSpPr>
        <dsp:cNvPr id="0" name=""/>
        <dsp:cNvSpPr/>
      </dsp:nvSpPr>
      <dsp:spPr>
        <a:xfrm>
          <a:off x="394051" y="2938791"/>
          <a:ext cx="5516723" cy="944640"/>
        </a:xfrm>
        <a:prstGeom prst="roundRect">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8519" tIns="0" rIns="208519" bIns="0" numCol="1" spcCol="1270" anchor="ctr" anchorCtr="0">
          <a:noAutofit/>
        </a:bodyPr>
        <a:lstStyle/>
        <a:p>
          <a:pPr lvl="0" algn="l" defTabSz="1422400">
            <a:lnSpc>
              <a:spcPct val="90000"/>
            </a:lnSpc>
            <a:spcBef>
              <a:spcPct val="0"/>
            </a:spcBef>
            <a:spcAft>
              <a:spcPct val="35000"/>
            </a:spcAft>
          </a:pPr>
          <a:r>
            <a:rPr lang="es-ES" sz="3200" b="1" kern="1200" dirty="0" smtClean="0">
              <a:effectLst>
                <a:outerShdw blurRad="38100" dist="38100" dir="2700000" algn="tl">
                  <a:srgbClr val="000000">
                    <a:alpha val="43137"/>
                  </a:srgbClr>
                </a:outerShdw>
              </a:effectLst>
            </a:rPr>
            <a:t>Reflexionar y/o evaluar</a:t>
          </a:r>
          <a:endParaRPr lang="es-ES" sz="3200" b="1" kern="1200" dirty="0">
            <a:effectLst>
              <a:outerShdw blurRad="38100" dist="38100" dir="2700000" algn="tl">
                <a:srgbClr val="000000">
                  <a:alpha val="43137"/>
                </a:srgbClr>
              </a:outerShdw>
            </a:effectLst>
          </a:endParaRPr>
        </a:p>
      </dsp:txBody>
      <dsp:txXfrm>
        <a:off x="440165" y="2984905"/>
        <a:ext cx="5424495" cy="852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A3B15-4770-4577-AB88-F6B6272D99E1}">
      <dsp:nvSpPr>
        <dsp:cNvPr id="0" name=""/>
        <dsp:cNvSpPr/>
      </dsp:nvSpPr>
      <dsp:spPr>
        <a:xfrm>
          <a:off x="3015930" y="2003056"/>
          <a:ext cx="1522489" cy="1522489"/>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800" b="1" i="0" u="none" strike="noStrike" kern="1200" cap="none" normalizeH="0" baseline="0" dirty="0" smtClean="0">
              <a:ln>
                <a:noFill/>
              </a:ln>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Animales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800" b="1" i="0" u="none" strike="noStrike" kern="1200" cap="none" normalizeH="0" baseline="0" dirty="0" smtClean="0">
              <a:ln>
                <a:noFill/>
              </a:ln>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del bosque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0" i="0" u="none" strike="noStrike" kern="1200" cap="none" normalizeH="0" baseline="0" dirty="0" smtClean="0">
            <a:ln>
              <a:noFill/>
            </a:ln>
            <a:solidFill>
              <a:schemeClr val="tx1"/>
            </a:solidFill>
            <a:effectLst/>
            <a:latin typeface="Arial" panose="020B0604020202020204" pitchFamily="34" charset="0"/>
            <a:cs typeface="Arial" panose="020B0604020202020204" pitchFamily="34" charset="0"/>
          </a:endParaRPr>
        </a:p>
      </dsp:txBody>
      <dsp:txXfrm>
        <a:off x="3238893" y="2226019"/>
        <a:ext cx="1076563" cy="1076563"/>
      </dsp:txXfrm>
    </dsp:sp>
    <dsp:sp modelId="{77941EB8-5232-4C35-8478-8BE0C92F00C7}">
      <dsp:nvSpPr>
        <dsp:cNvPr id="0" name=""/>
        <dsp:cNvSpPr/>
      </dsp:nvSpPr>
      <dsp:spPr>
        <a:xfrm rot="16200000">
          <a:off x="3546997" y="1754740"/>
          <a:ext cx="460355" cy="36276"/>
        </a:xfrm>
        <a:custGeom>
          <a:avLst/>
          <a:gdLst/>
          <a:ahLst/>
          <a:cxnLst/>
          <a:rect l="0" t="0" r="0" b="0"/>
          <a:pathLst>
            <a:path>
              <a:moveTo>
                <a:pt x="0" y="18138"/>
              </a:moveTo>
              <a:lnTo>
                <a:pt x="460355" y="18138"/>
              </a:lnTo>
            </a:path>
          </a:pathLst>
        </a:custGeom>
        <a:noFill/>
        <a:ln w="12700" cap="flat" cmpd="sng" algn="ctr">
          <a:solidFill>
            <a:srgbClr val="CC99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3765666" y="1761370"/>
        <a:ext cx="23017" cy="23017"/>
      </dsp:txXfrm>
    </dsp:sp>
    <dsp:sp modelId="{C4E9682A-1E15-4618-9892-6312C17EAA44}">
      <dsp:nvSpPr>
        <dsp:cNvPr id="0" name=""/>
        <dsp:cNvSpPr/>
      </dsp:nvSpPr>
      <dsp:spPr>
        <a:xfrm>
          <a:off x="3015930" y="20211"/>
          <a:ext cx="1522489" cy="1522489"/>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s-MX" sz="6500" kern="1200"/>
        </a:p>
      </dsp:txBody>
      <dsp:txXfrm>
        <a:off x="3238893" y="243174"/>
        <a:ext cx="1076563" cy="1076563"/>
      </dsp:txXfrm>
    </dsp:sp>
    <dsp:sp modelId="{75AB9E8A-6884-40DF-A8E6-87CFFC77A8DA}">
      <dsp:nvSpPr>
        <dsp:cNvPr id="0" name=""/>
        <dsp:cNvSpPr/>
      </dsp:nvSpPr>
      <dsp:spPr>
        <a:xfrm rot="19800000">
          <a:off x="4405594" y="2250451"/>
          <a:ext cx="460355" cy="36276"/>
        </a:xfrm>
        <a:custGeom>
          <a:avLst/>
          <a:gdLst/>
          <a:ahLst/>
          <a:cxnLst/>
          <a:rect l="0" t="0" r="0" b="0"/>
          <a:pathLst>
            <a:path>
              <a:moveTo>
                <a:pt x="0" y="18138"/>
              </a:moveTo>
              <a:lnTo>
                <a:pt x="460355" y="18138"/>
              </a:lnTo>
            </a:path>
          </a:pathLst>
        </a:custGeom>
        <a:noFill/>
        <a:ln w="12700" cap="flat" cmpd="sng" algn="ctr">
          <a:solidFill>
            <a:srgbClr val="CC99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4624263" y="2257081"/>
        <a:ext cx="23017" cy="23017"/>
      </dsp:txXfrm>
    </dsp:sp>
    <dsp:sp modelId="{EAAD5381-D75F-45AC-8D0A-CF4A35E85D69}">
      <dsp:nvSpPr>
        <dsp:cNvPr id="0" name=""/>
        <dsp:cNvSpPr/>
      </dsp:nvSpPr>
      <dsp:spPr>
        <a:xfrm>
          <a:off x="4733124" y="1011634"/>
          <a:ext cx="1522489" cy="1522489"/>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s-MX" sz="6500" kern="1200" dirty="0"/>
        </a:p>
      </dsp:txBody>
      <dsp:txXfrm>
        <a:off x="4956087" y="1234597"/>
        <a:ext cx="1076563" cy="1076563"/>
      </dsp:txXfrm>
    </dsp:sp>
    <dsp:sp modelId="{1F76179D-DD77-4EFF-95E3-BFD5D1A9A1C6}">
      <dsp:nvSpPr>
        <dsp:cNvPr id="0" name=""/>
        <dsp:cNvSpPr/>
      </dsp:nvSpPr>
      <dsp:spPr>
        <a:xfrm rot="1800000">
          <a:off x="4405594" y="3241874"/>
          <a:ext cx="460355" cy="36276"/>
        </a:xfrm>
        <a:custGeom>
          <a:avLst/>
          <a:gdLst/>
          <a:ahLst/>
          <a:cxnLst/>
          <a:rect l="0" t="0" r="0" b="0"/>
          <a:pathLst>
            <a:path>
              <a:moveTo>
                <a:pt x="0" y="18138"/>
              </a:moveTo>
              <a:lnTo>
                <a:pt x="460355" y="18138"/>
              </a:lnTo>
            </a:path>
          </a:pathLst>
        </a:custGeom>
        <a:noFill/>
        <a:ln w="12700" cap="flat" cmpd="sng" algn="ctr">
          <a:solidFill>
            <a:srgbClr val="CC99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4624263" y="3248503"/>
        <a:ext cx="23017" cy="23017"/>
      </dsp:txXfrm>
    </dsp:sp>
    <dsp:sp modelId="{4B53A201-0F71-42A7-9A15-83A8DFC38ECA}">
      <dsp:nvSpPr>
        <dsp:cNvPr id="0" name=""/>
        <dsp:cNvSpPr/>
      </dsp:nvSpPr>
      <dsp:spPr>
        <a:xfrm>
          <a:off x="4733124" y="2994479"/>
          <a:ext cx="1522489" cy="1522489"/>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s-MX" sz="6500" kern="1200"/>
        </a:p>
      </dsp:txBody>
      <dsp:txXfrm>
        <a:off x="4956087" y="3217442"/>
        <a:ext cx="1076563" cy="1076563"/>
      </dsp:txXfrm>
    </dsp:sp>
    <dsp:sp modelId="{775A6FA8-61B1-4169-906E-F54C8804FDC5}">
      <dsp:nvSpPr>
        <dsp:cNvPr id="0" name=""/>
        <dsp:cNvSpPr/>
      </dsp:nvSpPr>
      <dsp:spPr>
        <a:xfrm rot="5400000">
          <a:off x="3546997" y="3737585"/>
          <a:ext cx="460355" cy="36276"/>
        </a:xfrm>
        <a:custGeom>
          <a:avLst/>
          <a:gdLst/>
          <a:ahLst/>
          <a:cxnLst/>
          <a:rect l="0" t="0" r="0" b="0"/>
          <a:pathLst>
            <a:path>
              <a:moveTo>
                <a:pt x="0" y="18138"/>
              </a:moveTo>
              <a:lnTo>
                <a:pt x="460355" y="18138"/>
              </a:lnTo>
            </a:path>
          </a:pathLst>
        </a:custGeom>
        <a:noFill/>
        <a:ln w="12700" cap="flat" cmpd="sng" algn="ctr">
          <a:solidFill>
            <a:srgbClr val="CC99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3765666" y="3744215"/>
        <a:ext cx="23017" cy="23017"/>
      </dsp:txXfrm>
    </dsp:sp>
    <dsp:sp modelId="{68F5667A-3489-41E9-8369-EA58ECFFDEF3}">
      <dsp:nvSpPr>
        <dsp:cNvPr id="0" name=""/>
        <dsp:cNvSpPr/>
      </dsp:nvSpPr>
      <dsp:spPr>
        <a:xfrm>
          <a:off x="3015930" y="3985901"/>
          <a:ext cx="1522489" cy="1522489"/>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s-MX" sz="6500" kern="1200"/>
        </a:p>
      </dsp:txBody>
      <dsp:txXfrm>
        <a:off x="3238893" y="4208864"/>
        <a:ext cx="1076563" cy="1076563"/>
      </dsp:txXfrm>
    </dsp:sp>
    <dsp:sp modelId="{CF99DBA1-85F7-431C-974E-4378FCB4ECCC}">
      <dsp:nvSpPr>
        <dsp:cNvPr id="0" name=""/>
        <dsp:cNvSpPr/>
      </dsp:nvSpPr>
      <dsp:spPr>
        <a:xfrm rot="9000000">
          <a:off x="2688400" y="3241874"/>
          <a:ext cx="460355" cy="36276"/>
        </a:xfrm>
        <a:custGeom>
          <a:avLst/>
          <a:gdLst/>
          <a:ahLst/>
          <a:cxnLst/>
          <a:rect l="0" t="0" r="0" b="0"/>
          <a:pathLst>
            <a:path>
              <a:moveTo>
                <a:pt x="0" y="18138"/>
              </a:moveTo>
              <a:lnTo>
                <a:pt x="460355" y="18138"/>
              </a:lnTo>
            </a:path>
          </a:pathLst>
        </a:custGeom>
        <a:noFill/>
        <a:ln w="12700" cap="flat" cmpd="sng" algn="ctr">
          <a:solidFill>
            <a:srgbClr val="CC99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rot="10800000">
        <a:off x="2907069" y="3248503"/>
        <a:ext cx="23017" cy="23017"/>
      </dsp:txXfrm>
    </dsp:sp>
    <dsp:sp modelId="{1E081340-A50A-408B-A14B-716BDCA6C87D}">
      <dsp:nvSpPr>
        <dsp:cNvPr id="0" name=""/>
        <dsp:cNvSpPr/>
      </dsp:nvSpPr>
      <dsp:spPr>
        <a:xfrm>
          <a:off x="1298736" y="2994479"/>
          <a:ext cx="1522489" cy="1522489"/>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s-MX" sz="6500" kern="1200"/>
        </a:p>
      </dsp:txBody>
      <dsp:txXfrm>
        <a:off x="1521699" y="3217442"/>
        <a:ext cx="1076563" cy="1076563"/>
      </dsp:txXfrm>
    </dsp:sp>
    <dsp:sp modelId="{C68C4EC4-B9F5-4E7A-BC70-133092C2DC25}">
      <dsp:nvSpPr>
        <dsp:cNvPr id="0" name=""/>
        <dsp:cNvSpPr/>
      </dsp:nvSpPr>
      <dsp:spPr>
        <a:xfrm rot="12600000">
          <a:off x="2688400" y="2250451"/>
          <a:ext cx="460355" cy="36276"/>
        </a:xfrm>
        <a:custGeom>
          <a:avLst/>
          <a:gdLst/>
          <a:ahLst/>
          <a:cxnLst/>
          <a:rect l="0" t="0" r="0" b="0"/>
          <a:pathLst>
            <a:path>
              <a:moveTo>
                <a:pt x="0" y="18138"/>
              </a:moveTo>
              <a:lnTo>
                <a:pt x="460355" y="18138"/>
              </a:lnTo>
            </a:path>
          </a:pathLst>
        </a:custGeom>
        <a:noFill/>
        <a:ln w="12700" cap="flat" cmpd="sng" algn="ctr">
          <a:solidFill>
            <a:srgbClr val="CC99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rot="10800000">
        <a:off x="2907069" y="2257081"/>
        <a:ext cx="23017" cy="23017"/>
      </dsp:txXfrm>
    </dsp:sp>
    <dsp:sp modelId="{1C736AAE-A5F1-45BF-9B92-DE9FEE8D8850}">
      <dsp:nvSpPr>
        <dsp:cNvPr id="0" name=""/>
        <dsp:cNvSpPr/>
      </dsp:nvSpPr>
      <dsp:spPr>
        <a:xfrm>
          <a:off x="1298736" y="1011634"/>
          <a:ext cx="1522489" cy="1522489"/>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s-MX" sz="6500" kern="1200"/>
        </a:p>
      </dsp:txBody>
      <dsp:txXfrm>
        <a:off x="1521699" y="1234597"/>
        <a:ext cx="1076563" cy="10765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94974B-932C-4C58-83C4-FD58C40A00F7}" type="datetimeFigureOut">
              <a:rPr lang="es-MX" smtClean="0"/>
              <a:t>17/02/2022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051D99-6161-49D2-B147-F2AAB2DECBC6}" type="slidenum">
              <a:rPr lang="es-MX" smtClean="0"/>
              <a:t>‹Nº›</a:t>
            </a:fld>
            <a:endParaRPr lang="es-MX"/>
          </a:p>
        </p:txBody>
      </p:sp>
    </p:spTree>
    <p:extLst>
      <p:ext uri="{BB962C8B-B14F-4D97-AF65-F5344CB8AC3E}">
        <p14:creationId xmlns:p14="http://schemas.microsoft.com/office/powerpoint/2010/main" val="316778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fld id="{0DDE9F5D-D182-4D39-90C9-F39689EEDF67}" type="datetimeFigureOut">
              <a:rPr lang="es-MX" smtClean="0"/>
              <a:t>17/02/2022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909E5A9-222F-49AF-869A-AF357744E6A0}" type="slidenum">
              <a:rPr lang="es-MX" smtClean="0"/>
              <a:t>‹Nº›</a:t>
            </a:fld>
            <a:endParaRPr lang="es-MX"/>
          </a:p>
        </p:txBody>
      </p:sp>
    </p:spTree>
    <p:extLst>
      <p:ext uri="{BB962C8B-B14F-4D97-AF65-F5344CB8AC3E}">
        <p14:creationId xmlns:p14="http://schemas.microsoft.com/office/powerpoint/2010/main" val="61438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0DDE9F5D-D182-4D39-90C9-F39689EEDF67}" type="datetimeFigureOut">
              <a:rPr lang="es-MX" smtClean="0"/>
              <a:t>17/02/2022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909E5A9-222F-49AF-869A-AF357744E6A0}" type="slidenum">
              <a:rPr lang="es-MX" smtClean="0"/>
              <a:t>‹Nº›</a:t>
            </a:fld>
            <a:endParaRPr lang="es-MX"/>
          </a:p>
        </p:txBody>
      </p:sp>
    </p:spTree>
    <p:extLst>
      <p:ext uri="{BB962C8B-B14F-4D97-AF65-F5344CB8AC3E}">
        <p14:creationId xmlns:p14="http://schemas.microsoft.com/office/powerpoint/2010/main" val="2792016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0DDE9F5D-D182-4D39-90C9-F39689EEDF67}" type="datetimeFigureOut">
              <a:rPr lang="es-MX" smtClean="0"/>
              <a:t>17/02/2022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909E5A9-222F-49AF-869A-AF357744E6A0}" type="slidenum">
              <a:rPr lang="es-MX" smtClean="0"/>
              <a:t>‹Nº›</a:t>
            </a:fld>
            <a:endParaRPr lang="es-MX"/>
          </a:p>
        </p:txBody>
      </p:sp>
    </p:spTree>
    <p:extLst>
      <p:ext uri="{BB962C8B-B14F-4D97-AF65-F5344CB8AC3E}">
        <p14:creationId xmlns:p14="http://schemas.microsoft.com/office/powerpoint/2010/main" val="1030381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1 Título"/>
          <p:cNvSpPr>
            <a:spLocks noGrp="1"/>
          </p:cNvSpPr>
          <p:nvPr>
            <p:ph type="title"/>
          </p:nvPr>
        </p:nvSpPr>
        <p:spPr>
          <a:xfrm>
            <a:off x="609600" y="457200"/>
            <a:ext cx="10972800" cy="1371600"/>
          </a:xfrm>
        </p:spPr>
        <p:txBody>
          <a:bodyPr/>
          <a:lstStyle/>
          <a:p>
            <a:r>
              <a:rPr lang="es-ES" smtClean="0"/>
              <a:t>Haga clic para modificar el estilo de título del patrón</a:t>
            </a:r>
            <a:endParaRPr lang="es-ES"/>
          </a:p>
        </p:txBody>
      </p:sp>
      <p:sp>
        <p:nvSpPr>
          <p:cNvPr id="3" name="2 Marcador de SmartArt"/>
          <p:cNvSpPr>
            <a:spLocks noGrp="1"/>
          </p:cNvSpPr>
          <p:nvPr>
            <p:ph type="dgm" idx="1"/>
          </p:nvPr>
        </p:nvSpPr>
        <p:spPr>
          <a:xfrm>
            <a:off x="609600" y="1981200"/>
            <a:ext cx="10972800" cy="3886200"/>
          </a:xfrm>
        </p:spPr>
        <p:txBody>
          <a:bodyPr/>
          <a:lstStyle/>
          <a:p>
            <a:pPr lvl="0"/>
            <a:endParaRPr lang="es-ES" noProof="0" smtClean="0"/>
          </a:p>
        </p:txBody>
      </p:sp>
      <p:sp>
        <p:nvSpPr>
          <p:cNvPr id="4" name="Rectangle 2"/>
          <p:cNvSpPr>
            <a:spLocks noGrp="1" noChangeArrowheads="1"/>
          </p:cNvSpPr>
          <p:nvPr>
            <p:ph type="ftr" sz="quarter" idx="10"/>
          </p:nvPr>
        </p:nvSpPr>
        <p:spPr>
          <a:ln/>
        </p:spPr>
        <p:txBody>
          <a:bodyPr/>
          <a:lstStyle>
            <a:lvl1pPr>
              <a:defRPr/>
            </a:lvl1pPr>
          </a:lstStyle>
          <a:p>
            <a:pPr>
              <a:defRPr/>
            </a:pPr>
            <a:endParaRPr lang="es-ES"/>
          </a:p>
        </p:txBody>
      </p:sp>
      <p:sp>
        <p:nvSpPr>
          <p:cNvPr id="5" name="Rectangle 3"/>
          <p:cNvSpPr>
            <a:spLocks noGrp="1" noChangeArrowheads="1"/>
          </p:cNvSpPr>
          <p:nvPr>
            <p:ph type="sldNum" sz="quarter" idx="11"/>
          </p:nvPr>
        </p:nvSpPr>
        <p:spPr>
          <a:ln/>
        </p:spPr>
        <p:txBody>
          <a:bodyPr/>
          <a:lstStyle>
            <a:lvl1pPr>
              <a:defRPr/>
            </a:lvl1pPr>
          </a:lstStyle>
          <a:p>
            <a:pPr>
              <a:defRPr/>
            </a:pPr>
            <a:fld id="{8C3FD46E-EF0D-443B-A17A-8CF590CF2E0B}" type="slidenum">
              <a:rPr lang="es-ES"/>
              <a:pPr>
                <a:defRPr/>
              </a:pPr>
              <a:t>‹Nº›</a:t>
            </a:fld>
            <a:endParaRPr lang="es-ES"/>
          </a:p>
        </p:txBody>
      </p:sp>
      <p:sp>
        <p:nvSpPr>
          <p:cNvPr id="6" name="Rectangle 16"/>
          <p:cNvSpPr>
            <a:spLocks noGrp="1" noChangeArrowheads="1"/>
          </p:cNvSpPr>
          <p:nvPr>
            <p:ph type="dt" sz="half" idx="12"/>
          </p:nvPr>
        </p:nvSpPr>
        <p:spPr>
          <a:ln/>
        </p:spPr>
        <p:txBody>
          <a:bodyPr/>
          <a:lstStyle>
            <a:lvl1pPr>
              <a:defRPr/>
            </a:lvl1pPr>
          </a:lstStyle>
          <a:p>
            <a:pPr>
              <a:defRPr/>
            </a:pPr>
            <a:endParaRPr lang="es-ES"/>
          </a:p>
        </p:txBody>
      </p:sp>
    </p:spTree>
    <p:extLst>
      <p:ext uri="{BB962C8B-B14F-4D97-AF65-F5344CB8AC3E}">
        <p14:creationId xmlns:p14="http://schemas.microsoft.com/office/powerpoint/2010/main" val="265141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609600" y="457200"/>
            <a:ext cx="10972800" cy="1371600"/>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609600" y="1981200"/>
            <a:ext cx="5384800" cy="1866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6197600" y="1981200"/>
            <a:ext cx="5384800" cy="1866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609600" y="4000500"/>
            <a:ext cx="5384800" cy="1866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6197600" y="4000500"/>
            <a:ext cx="5384800" cy="1866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2"/>
          <p:cNvSpPr>
            <a:spLocks noGrp="1" noChangeArrowheads="1"/>
          </p:cNvSpPr>
          <p:nvPr>
            <p:ph type="ftr" sz="quarter" idx="10"/>
          </p:nvPr>
        </p:nvSpPr>
        <p:spPr>
          <a:ln/>
        </p:spPr>
        <p:txBody>
          <a:bodyPr/>
          <a:lstStyle>
            <a:lvl1pPr>
              <a:defRPr/>
            </a:lvl1pPr>
          </a:lstStyle>
          <a:p>
            <a:pPr>
              <a:defRPr/>
            </a:pPr>
            <a:endParaRPr lang="es-ES"/>
          </a:p>
        </p:txBody>
      </p:sp>
      <p:sp>
        <p:nvSpPr>
          <p:cNvPr id="8" name="Rectangle 3"/>
          <p:cNvSpPr>
            <a:spLocks noGrp="1" noChangeArrowheads="1"/>
          </p:cNvSpPr>
          <p:nvPr>
            <p:ph type="sldNum" sz="quarter" idx="11"/>
          </p:nvPr>
        </p:nvSpPr>
        <p:spPr>
          <a:ln/>
        </p:spPr>
        <p:txBody>
          <a:bodyPr/>
          <a:lstStyle>
            <a:lvl1pPr>
              <a:defRPr/>
            </a:lvl1pPr>
          </a:lstStyle>
          <a:p>
            <a:pPr>
              <a:defRPr/>
            </a:pPr>
            <a:fld id="{B7239318-F07C-4170-9A22-A129B6A6F004}" type="slidenum">
              <a:rPr lang="es-ES"/>
              <a:pPr>
                <a:defRPr/>
              </a:pPr>
              <a:t>‹Nº›</a:t>
            </a:fld>
            <a:endParaRPr lang="es-ES"/>
          </a:p>
        </p:txBody>
      </p:sp>
      <p:sp>
        <p:nvSpPr>
          <p:cNvPr id="9" name="Rectangle 16"/>
          <p:cNvSpPr>
            <a:spLocks noGrp="1" noChangeArrowheads="1"/>
          </p:cNvSpPr>
          <p:nvPr>
            <p:ph type="dt" sz="half" idx="12"/>
          </p:nvPr>
        </p:nvSpPr>
        <p:spPr>
          <a:ln/>
        </p:spPr>
        <p:txBody>
          <a:bodyPr/>
          <a:lstStyle>
            <a:lvl1pPr>
              <a:defRPr/>
            </a:lvl1pPr>
          </a:lstStyle>
          <a:p>
            <a:pPr>
              <a:defRPr/>
            </a:pPr>
            <a:endParaRPr lang="es-ES"/>
          </a:p>
        </p:txBody>
      </p:sp>
    </p:spTree>
    <p:extLst>
      <p:ext uri="{BB962C8B-B14F-4D97-AF65-F5344CB8AC3E}">
        <p14:creationId xmlns:p14="http://schemas.microsoft.com/office/powerpoint/2010/main" val="308738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0DDE9F5D-D182-4D39-90C9-F39689EEDF67}" type="datetimeFigureOut">
              <a:rPr lang="es-MX" smtClean="0"/>
              <a:t>17/02/2022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909E5A9-222F-49AF-869A-AF357744E6A0}" type="slidenum">
              <a:rPr lang="es-MX" smtClean="0"/>
              <a:t>‹Nº›</a:t>
            </a:fld>
            <a:endParaRPr lang="es-MX"/>
          </a:p>
        </p:txBody>
      </p:sp>
    </p:spTree>
    <p:extLst>
      <p:ext uri="{BB962C8B-B14F-4D97-AF65-F5344CB8AC3E}">
        <p14:creationId xmlns:p14="http://schemas.microsoft.com/office/powerpoint/2010/main" val="1176505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0DDE9F5D-D182-4D39-90C9-F39689EEDF67}" type="datetimeFigureOut">
              <a:rPr lang="es-MX" smtClean="0"/>
              <a:t>17/02/2022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909E5A9-222F-49AF-869A-AF357744E6A0}" type="slidenum">
              <a:rPr lang="es-MX" smtClean="0"/>
              <a:t>‹Nº›</a:t>
            </a:fld>
            <a:endParaRPr lang="es-MX"/>
          </a:p>
        </p:txBody>
      </p:sp>
    </p:spTree>
    <p:extLst>
      <p:ext uri="{BB962C8B-B14F-4D97-AF65-F5344CB8AC3E}">
        <p14:creationId xmlns:p14="http://schemas.microsoft.com/office/powerpoint/2010/main" val="6577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0DDE9F5D-D182-4D39-90C9-F39689EEDF67}" type="datetimeFigureOut">
              <a:rPr lang="es-MX" smtClean="0"/>
              <a:t>17/02/2022</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8909E5A9-222F-49AF-869A-AF357744E6A0}" type="slidenum">
              <a:rPr lang="es-MX" smtClean="0"/>
              <a:t>‹Nº›</a:t>
            </a:fld>
            <a:endParaRPr lang="es-MX"/>
          </a:p>
        </p:txBody>
      </p:sp>
    </p:spTree>
    <p:extLst>
      <p:ext uri="{BB962C8B-B14F-4D97-AF65-F5344CB8AC3E}">
        <p14:creationId xmlns:p14="http://schemas.microsoft.com/office/powerpoint/2010/main" val="3752827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0DDE9F5D-D182-4D39-90C9-F39689EEDF67}" type="datetimeFigureOut">
              <a:rPr lang="es-MX" smtClean="0"/>
              <a:t>17/02/2022</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8909E5A9-222F-49AF-869A-AF357744E6A0}" type="slidenum">
              <a:rPr lang="es-MX" smtClean="0"/>
              <a:t>‹Nº›</a:t>
            </a:fld>
            <a:endParaRPr lang="es-MX"/>
          </a:p>
        </p:txBody>
      </p:sp>
    </p:spTree>
    <p:extLst>
      <p:ext uri="{BB962C8B-B14F-4D97-AF65-F5344CB8AC3E}">
        <p14:creationId xmlns:p14="http://schemas.microsoft.com/office/powerpoint/2010/main" val="2644023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0DDE9F5D-D182-4D39-90C9-F39689EEDF67}" type="datetimeFigureOut">
              <a:rPr lang="es-MX" smtClean="0"/>
              <a:t>17/02/2022</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8909E5A9-222F-49AF-869A-AF357744E6A0}" type="slidenum">
              <a:rPr lang="es-MX" smtClean="0"/>
              <a:t>‹Nº›</a:t>
            </a:fld>
            <a:endParaRPr lang="es-MX"/>
          </a:p>
        </p:txBody>
      </p:sp>
    </p:spTree>
    <p:extLst>
      <p:ext uri="{BB962C8B-B14F-4D97-AF65-F5344CB8AC3E}">
        <p14:creationId xmlns:p14="http://schemas.microsoft.com/office/powerpoint/2010/main" val="247081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DDE9F5D-D182-4D39-90C9-F39689EEDF67}" type="datetimeFigureOut">
              <a:rPr lang="es-MX" smtClean="0"/>
              <a:t>17/02/2022</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8909E5A9-222F-49AF-869A-AF357744E6A0}" type="slidenum">
              <a:rPr lang="es-MX" smtClean="0"/>
              <a:t>‹Nº›</a:t>
            </a:fld>
            <a:endParaRPr lang="es-MX"/>
          </a:p>
        </p:txBody>
      </p:sp>
    </p:spTree>
    <p:extLst>
      <p:ext uri="{BB962C8B-B14F-4D97-AF65-F5344CB8AC3E}">
        <p14:creationId xmlns:p14="http://schemas.microsoft.com/office/powerpoint/2010/main" val="1946782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0DDE9F5D-D182-4D39-90C9-F39689EEDF67}" type="datetimeFigureOut">
              <a:rPr lang="es-MX" smtClean="0"/>
              <a:t>17/02/2022</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8909E5A9-222F-49AF-869A-AF357744E6A0}" type="slidenum">
              <a:rPr lang="es-MX" smtClean="0"/>
              <a:t>‹Nº›</a:t>
            </a:fld>
            <a:endParaRPr lang="es-MX"/>
          </a:p>
        </p:txBody>
      </p:sp>
    </p:spTree>
    <p:extLst>
      <p:ext uri="{BB962C8B-B14F-4D97-AF65-F5344CB8AC3E}">
        <p14:creationId xmlns:p14="http://schemas.microsoft.com/office/powerpoint/2010/main" val="527498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0DDE9F5D-D182-4D39-90C9-F39689EEDF67}" type="datetimeFigureOut">
              <a:rPr lang="es-MX" smtClean="0"/>
              <a:t>17/02/2022</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8909E5A9-222F-49AF-869A-AF357744E6A0}" type="slidenum">
              <a:rPr lang="es-MX" smtClean="0"/>
              <a:t>‹Nº›</a:t>
            </a:fld>
            <a:endParaRPr lang="es-MX"/>
          </a:p>
        </p:txBody>
      </p:sp>
    </p:spTree>
    <p:extLst>
      <p:ext uri="{BB962C8B-B14F-4D97-AF65-F5344CB8AC3E}">
        <p14:creationId xmlns:p14="http://schemas.microsoft.com/office/powerpoint/2010/main" val="609382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DE9F5D-D182-4D39-90C9-F39689EEDF67}" type="datetimeFigureOut">
              <a:rPr lang="es-MX" smtClean="0"/>
              <a:t>17/02/2022</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09E5A9-222F-49AF-869A-AF357744E6A0}" type="slidenum">
              <a:rPr lang="es-MX" smtClean="0"/>
              <a:t>‹Nº›</a:t>
            </a:fld>
            <a:endParaRPr lang="es-MX"/>
          </a:p>
        </p:txBody>
      </p:sp>
    </p:spTree>
    <p:extLst>
      <p:ext uri="{BB962C8B-B14F-4D97-AF65-F5344CB8AC3E}">
        <p14:creationId xmlns:p14="http://schemas.microsoft.com/office/powerpoint/2010/main" val="923906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6.jpeg"/><Relationship Id="rId7"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8025"/>
            <a:ext cx="12192000" cy="6866025"/>
          </a:xfrm>
          <a:prstGeom prst="rect">
            <a:avLst/>
          </a:prstGeom>
        </p:spPr>
      </p:pic>
      <p:sp>
        <p:nvSpPr>
          <p:cNvPr id="6" name="CuadroTexto 5"/>
          <p:cNvSpPr txBox="1"/>
          <p:nvPr/>
        </p:nvSpPr>
        <p:spPr>
          <a:xfrm>
            <a:off x="726505" y="2126056"/>
            <a:ext cx="10316960" cy="2123658"/>
          </a:xfrm>
          <a:prstGeom prst="rect">
            <a:avLst/>
          </a:prstGeom>
          <a:noFill/>
        </p:spPr>
        <p:txBody>
          <a:bodyPr wrap="square" rtlCol="0">
            <a:spAutoFit/>
          </a:bodyPr>
          <a:lstStyle/>
          <a:p>
            <a:pPr algn="ctr"/>
            <a:r>
              <a:rPr lang="es-419" sz="6600" b="1" i="1" dirty="0">
                <a:ln w="22225">
                  <a:solidFill>
                    <a:schemeClr val="accent2"/>
                  </a:solidFill>
                  <a:prstDash val="solid"/>
                </a:ln>
                <a:solidFill>
                  <a:schemeClr val="accent2">
                    <a:lumMod val="40000"/>
                    <a:lumOff val="60000"/>
                  </a:schemeClr>
                </a:solidFill>
                <a:latin typeface="Kristen ITC" panose="03050502040202030202" pitchFamily="66" charset="0"/>
              </a:rPr>
              <a:t>C</a:t>
            </a:r>
            <a:r>
              <a:rPr lang="es-419" sz="6600" b="1" i="1" dirty="0" smtClean="0">
                <a:ln w="22225">
                  <a:solidFill>
                    <a:schemeClr val="accent2"/>
                  </a:solidFill>
                  <a:prstDash val="solid"/>
                </a:ln>
                <a:solidFill>
                  <a:schemeClr val="accent2">
                    <a:lumMod val="40000"/>
                    <a:lumOff val="60000"/>
                  </a:schemeClr>
                </a:solidFill>
                <a:latin typeface="Kristen ITC" panose="03050502040202030202" pitchFamily="66" charset="0"/>
              </a:rPr>
              <a:t>urso - Taller </a:t>
            </a:r>
          </a:p>
          <a:p>
            <a:pPr algn="ctr"/>
            <a:r>
              <a:rPr lang="es-419" sz="6600" b="1" i="1" dirty="0" smtClean="0">
                <a:ln w="22225">
                  <a:solidFill>
                    <a:schemeClr val="accent2"/>
                  </a:solidFill>
                  <a:prstDash val="solid"/>
                </a:ln>
                <a:solidFill>
                  <a:schemeClr val="accent2">
                    <a:lumMod val="40000"/>
                    <a:lumOff val="60000"/>
                  </a:schemeClr>
                </a:solidFill>
                <a:latin typeface="Kristen ITC" panose="03050502040202030202" pitchFamily="66" charset="0"/>
              </a:rPr>
              <a:t>Comprensión Lectora</a:t>
            </a:r>
            <a:endParaRPr lang="es-419" sz="6600" b="1" i="1" dirty="0">
              <a:ln w="22225">
                <a:solidFill>
                  <a:schemeClr val="accent2"/>
                </a:solidFill>
                <a:prstDash val="solid"/>
              </a:ln>
              <a:solidFill>
                <a:schemeClr val="accent2">
                  <a:lumMod val="40000"/>
                  <a:lumOff val="60000"/>
                </a:schemeClr>
              </a:solidFill>
              <a:latin typeface="Kristen ITC" panose="03050502040202030202" pitchFamily="66" charset="0"/>
            </a:endParaRPr>
          </a:p>
        </p:txBody>
      </p:sp>
      <p:sp>
        <p:nvSpPr>
          <p:cNvPr id="7" name="Google Shape;255;p3"/>
          <p:cNvSpPr txBox="1">
            <a:spLocks/>
          </p:cNvSpPr>
          <p:nvPr/>
        </p:nvSpPr>
        <p:spPr>
          <a:xfrm>
            <a:off x="1942947" y="69612"/>
            <a:ext cx="8096966" cy="1480913"/>
          </a:xfrm>
          <a:prstGeom prst="rect">
            <a:avLst/>
          </a:prstGeom>
          <a:noFill/>
          <a:ln>
            <a:noFill/>
          </a:ln>
        </p:spPr>
        <p:txBody>
          <a:bodyPr spcFirstLastPara="1" vert="horz" wrap="square" lIns="91425" tIns="45700" rIns="91425" bIns="457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1050"/>
              <a:buFont typeface="Verdana"/>
              <a:buNone/>
            </a:pPr>
            <a:r>
              <a:rPr lang="es-ES" sz="1600" b="1" dirty="0" smtClean="0">
                <a:solidFill>
                  <a:schemeClr val="dk1"/>
                </a:solidFill>
                <a:effectLst>
                  <a:outerShdw blurRad="38100" dist="38100" dir="2700000" algn="tl">
                    <a:srgbClr val="000000">
                      <a:alpha val="43137"/>
                    </a:srgbClr>
                  </a:outerShdw>
                </a:effectLst>
                <a:latin typeface="Verdana"/>
                <a:ea typeface="Verdana"/>
                <a:cs typeface="Verdana"/>
                <a:sym typeface="Verdana"/>
              </a:rPr>
              <a:t>SUBSECRETARÍA DE EDUCACIÓN BÁSICA                                                    Departamento de Educación Secundaria Técnica</a:t>
            </a:r>
            <a:br>
              <a:rPr lang="es-ES" sz="1600" b="1" dirty="0" smtClean="0">
                <a:solidFill>
                  <a:schemeClr val="dk1"/>
                </a:solidFill>
                <a:effectLst>
                  <a:outerShdw blurRad="38100" dist="38100" dir="2700000" algn="tl">
                    <a:srgbClr val="000000">
                      <a:alpha val="43137"/>
                    </a:srgbClr>
                  </a:outerShdw>
                </a:effectLst>
                <a:latin typeface="Verdana"/>
                <a:ea typeface="Verdana"/>
                <a:cs typeface="Verdana"/>
                <a:sym typeface="Verdana"/>
              </a:rPr>
            </a:br>
            <a:r>
              <a:rPr lang="es-ES" sz="1600" b="1" dirty="0" smtClean="0">
                <a:solidFill>
                  <a:schemeClr val="dk1"/>
                </a:solidFill>
                <a:effectLst>
                  <a:outerShdw blurRad="38100" dist="38100" dir="2700000" algn="tl">
                    <a:srgbClr val="000000">
                      <a:alpha val="43137"/>
                    </a:srgbClr>
                  </a:outerShdw>
                </a:effectLst>
                <a:latin typeface="Verdana"/>
                <a:ea typeface="Verdana"/>
                <a:cs typeface="Verdana"/>
                <a:sym typeface="Verdana"/>
              </a:rPr>
              <a:t>Supervisión Escolar zona 13</a:t>
            </a:r>
            <a:br>
              <a:rPr lang="es-ES" sz="1600" b="1" dirty="0" smtClean="0">
                <a:solidFill>
                  <a:schemeClr val="dk1"/>
                </a:solidFill>
                <a:effectLst>
                  <a:outerShdw blurRad="38100" dist="38100" dir="2700000" algn="tl">
                    <a:srgbClr val="000000">
                      <a:alpha val="43137"/>
                    </a:srgbClr>
                  </a:outerShdw>
                </a:effectLst>
                <a:latin typeface="Verdana"/>
                <a:ea typeface="Verdana"/>
                <a:cs typeface="Verdana"/>
                <a:sym typeface="Verdana"/>
              </a:rPr>
            </a:br>
            <a:endParaRPr lang="es-ES" sz="1600" b="1" i="1" dirty="0">
              <a:solidFill>
                <a:schemeClr val="dk1"/>
              </a:solidFill>
              <a:effectLst>
                <a:outerShdw blurRad="38100" dist="38100" dir="2700000" algn="tl">
                  <a:srgbClr val="000000">
                    <a:alpha val="43137"/>
                  </a:srgbClr>
                </a:outerShdw>
              </a:effectLst>
              <a:latin typeface="Arial Rounded"/>
              <a:ea typeface="Arial Rounded"/>
              <a:cs typeface="Arial Rounded"/>
              <a:sym typeface="Arial Rounded"/>
            </a:endParaRPr>
          </a:p>
        </p:txBody>
      </p:sp>
      <p:pic>
        <p:nvPicPr>
          <p:cNvPr id="8" name="Picture 8" descr="Jefe de Enseñanza Zona 09 Escuelas Secundarias Técnicas: Esc. Sec. Técnica  44. Reunión de trabajo entre el equipo de la Supervisión 09 y los  directivos del plant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346" y="4404459"/>
            <a:ext cx="1638300" cy="185737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8B1FB4B1-951C-4B1A-80AF-784D5C8ED15E}"/>
              </a:ext>
            </a:extLst>
          </p:cNvPr>
          <p:cNvPicPr>
            <a:picLocks noChangeAspect="1"/>
          </p:cNvPicPr>
          <p:nvPr/>
        </p:nvPicPr>
        <p:blipFill>
          <a:blip r:embed="rId4"/>
          <a:stretch>
            <a:fillRect/>
          </a:stretch>
        </p:blipFill>
        <p:spPr>
          <a:xfrm>
            <a:off x="726505" y="703383"/>
            <a:ext cx="2432884" cy="689317"/>
          </a:xfrm>
          <a:prstGeom prst="rect">
            <a:avLst/>
          </a:prstGeom>
          <a:effectLst>
            <a:softEdge rad="127000"/>
          </a:effectLst>
        </p:spPr>
      </p:pic>
      <p:pic>
        <p:nvPicPr>
          <p:cNvPr id="2" name="Imagen 1"/>
          <p:cNvPicPr>
            <a:picLocks noChangeAspect="1"/>
          </p:cNvPicPr>
          <p:nvPr/>
        </p:nvPicPr>
        <p:blipFill>
          <a:blip r:embed="rId5"/>
          <a:stretch>
            <a:fillRect/>
          </a:stretch>
        </p:blipFill>
        <p:spPr>
          <a:xfrm>
            <a:off x="2787501" y="4849963"/>
            <a:ext cx="743776" cy="542591"/>
          </a:xfrm>
          <a:prstGeom prst="rect">
            <a:avLst/>
          </a:prstGeom>
        </p:spPr>
      </p:pic>
      <p:pic>
        <p:nvPicPr>
          <p:cNvPr id="3" name="Imagen 2"/>
          <p:cNvPicPr>
            <a:picLocks noChangeAspect="1"/>
          </p:cNvPicPr>
          <p:nvPr/>
        </p:nvPicPr>
        <p:blipFill>
          <a:blip r:embed="rId6"/>
          <a:stretch>
            <a:fillRect/>
          </a:stretch>
        </p:blipFill>
        <p:spPr>
          <a:xfrm>
            <a:off x="7381099" y="5557868"/>
            <a:ext cx="609653" cy="579170"/>
          </a:xfrm>
          <a:prstGeom prst="rect">
            <a:avLst/>
          </a:prstGeom>
        </p:spPr>
      </p:pic>
      <p:pic>
        <p:nvPicPr>
          <p:cNvPr id="5" name="Imagen 4"/>
          <p:cNvPicPr>
            <a:picLocks noChangeAspect="1"/>
          </p:cNvPicPr>
          <p:nvPr/>
        </p:nvPicPr>
        <p:blipFill>
          <a:blip r:embed="rId7"/>
          <a:stretch>
            <a:fillRect/>
          </a:stretch>
        </p:blipFill>
        <p:spPr>
          <a:xfrm>
            <a:off x="7272213" y="4542742"/>
            <a:ext cx="347502" cy="554784"/>
          </a:xfrm>
          <a:prstGeom prst="rect">
            <a:avLst/>
          </a:prstGeom>
        </p:spPr>
      </p:pic>
      <p:pic>
        <p:nvPicPr>
          <p:cNvPr id="10" name="Imagen 9"/>
          <p:cNvPicPr>
            <a:picLocks noChangeAspect="1"/>
          </p:cNvPicPr>
          <p:nvPr/>
        </p:nvPicPr>
        <p:blipFill>
          <a:blip r:embed="rId8"/>
          <a:stretch>
            <a:fillRect/>
          </a:stretch>
        </p:blipFill>
        <p:spPr>
          <a:xfrm>
            <a:off x="9384178" y="4560377"/>
            <a:ext cx="402371" cy="560881"/>
          </a:xfrm>
          <a:prstGeom prst="rect">
            <a:avLst/>
          </a:prstGeom>
        </p:spPr>
      </p:pic>
      <p:pic>
        <p:nvPicPr>
          <p:cNvPr id="11" name="Imagen 10"/>
          <p:cNvPicPr>
            <a:picLocks noChangeAspect="1"/>
          </p:cNvPicPr>
          <p:nvPr/>
        </p:nvPicPr>
        <p:blipFill>
          <a:blip r:embed="rId9"/>
          <a:stretch>
            <a:fillRect/>
          </a:stretch>
        </p:blipFill>
        <p:spPr>
          <a:xfrm>
            <a:off x="4305795" y="4559374"/>
            <a:ext cx="262151" cy="219475"/>
          </a:xfrm>
          <a:prstGeom prst="rect">
            <a:avLst/>
          </a:prstGeom>
        </p:spPr>
      </p:pic>
      <p:pic>
        <p:nvPicPr>
          <p:cNvPr id="12" name="Imagen 11"/>
          <p:cNvPicPr>
            <a:picLocks noChangeAspect="1"/>
          </p:cNvPicPr>
          <p:nvPr/>
        </p:nvPicPr>
        <p:blipFill>
          <a:blip r:embed="rId10"/>
          <a:stretch>
            <a:fillRect/>
          </a:stretch>
        </p:blipFill>
        <p:spPr>
          <a:xfrm>
            <a:off x="3836649" y="5662476"/>
            <a:ext cx="426757" cy="713294"/>
          </a:xfrm>
          <a:prstGeom prst="rect">
            <a:avLst/>
          </a:prstGeom>
        </p:spPr>
      </p:pic>
      <p:pic>
        <p:nvPicPr>
          <p:cNvPr id="13" name="Imagen 12"/>
          <p:cNvPicPr>
            <a:picLocks noChangeAspect="1"/>
          </p:cNvPicPr>
          <p:nvPr/>
        </p:nvPicPr>
        <p:blipFill>
          <a:blip r:embed="rId11"/>
          <a:stretch>
            <a:fillRect/>
          </a:stretch>
        </p:blipFill>
        <p:spPr>
          <a:xfrm>
            <a:off x="10422297" y="4780483"/>
            <a:ext cx="566977" cy="249958"/>
          </a:xfrm>
          <a:prstGeom prst="rect">
            <a:avLst/>
          </a:prstGeom>
        </p:spPr>
      </p:pic>
      <p:pic>
        <p:nvPicPr>
          <p:cNvPr id="14" name="Imagen 13"/>
          <p:cNvPicPr>
            <a:picLocks noChangeAspect="1"/>
          </p:cNvPicPr>
          <p:nvPr/>
        </p:nvPicPr>
        <p:blipFill>
          <a:blip r:embed="rId12"/>
          <a:stretch>
            <a:fillRect/>
          </a:stretch>
        </p:blipFill>
        <p:spPr>
          <a:xfrm rot="2033545">
            <a:off x="5334087" y="1165592"/>
            <a:ext cx="1158340" cy="1054699"/>
          </a:xfrm>
          <a:prstGeom prst="rect">
            <a:avLst/>
          </a:prstGeom>
        </p:spPr>
      </p:pic>
      <p:pic>
        <p:nvPicPr>
          <p:cNvPr id="15" name="Imagen 14"/>
          <p:cNvPicPr>
            <a:picLocks noChangeAspect="1"/>
          </p:cNvPicPr>
          <p:nvPr/>
        </p:nvPicPr>
        <p:blipFill>
          <a:blip r:embed="rId13"/>
          <a:stretch>
            <a:fillRect/>
          </a:stretch>
        </p:blipFill>
        <p:spPr>
          <a:xfrm rot="19011916">
            <a:off x="2130264" y="1826097"/>
            <a:ext cx="877900" cy="219475"/>
          </a:xfrm>
          <a:prstGeom prst="rect">
            <a:avLst/>
          </a:prstGeom>
        </p:spPr>
      </p:pic>
      <p:pic>
        <p:nvPicPr>
          <p:cNvPr id="16" name="Imagen 15"/>
          <p:cNvPicPr>
            <a:picLocks noChangeAspect="1"/>
          </p:cNvPicPr>
          <p:nvPr/>
        </p:nvPicPr>
        <p:blipFill>
          <a:blip r:embed="rId14"/>
          <a:stretch>
            <a:fillRect/>
          </a:stretch>
        </p:blipFill>
        <p:spPr>
          <a:xfrm>
            <a:off x="1407382" y="4474223"/>
            <a:ext cx="640135" cy="438950"/>
          </a:xfrm>
          <a:prstGeom prst="rect">
            <a:avLst/>
          </a:prstGeom>
        </p:spPr>
      </p:pic>
      <p:pic>
        <p:nvPicPr>
          <p:cNvPr id="17" name="Imagen 16"/>
          <p:cNvPicPr>
            <a:picLocks noChangeAspect="1"/>
          </p:cNvPicPr>
          <p:nvPr/>
        </p:nvPicPr>
        <p:blipFill>
          <a:blip r:embed="rId15"/>
          <a:stretch>
            <a:fillRect/>
          </a:stretch>
        </p:blipFill>
        <p:spPr>
          <a:xfrm>
            <a:off x="9181585" y="2396489"/>
            <a:ext cx="207282" cy="262151"/>
          </a:xfrm>
          <a:prstGeom prst="rect">
            <a:avLst/>
          </a:prstGeom>
        </p:spPr>
      </p:pic>
      <p:pic>
        <p:nvPicPr>
          <p:cNvPr id="19" name="Imagen 18"/>
          <p:cNvPicPr>
            <a:picLocks noChangeAspect="1"/>
          </p:cNvPicPr>
          <p:nvPr/>
        </p:nvPicPr>
        <p:blipFill>
          <a:blip r:embed="rId16"/>
          <a:stretch>
            <a:fillRect/>
          </a:stretch>
        </p:blipFill>
        <p:spPr>
          <a:xfrm rot="1385261">
            <a:off x="10517211" y="438122"/>
            <a:ext cx="548688" cy="634039"/>
          </a:xfrm>
          <a:prstGeom prst="rect">
            <a:avLst/>
          </a:prstGeom>
        </p:spPr>
      </p:pic>
      <p:pic>
        <p:nvPicPr>
          <p:cNvPr id="20" name="Imagen 19"/>
          <p:cNvPicPr>
            <a:picLocks noChangeAspect="1"/>
          </p:cNvPicPr>
          <p:nvPr/>
        </p:nvPicPr>
        <p:blipFill>
          <a:blip r:embed="rId17"/>
          <a:stretch>
            <a:fillRect/>
          </a:stretch>
        </p:blipFill>
        <p:spPr>
          <a:xfrm>
            <a:off x="1259382" y="5509096"/>
            <a:ext cx="914479" cy="676715"/>
          </a:xfrm>
          <a:prstGeom prst="rect">
            <a:avLst/>
          </a:prstGeom>
        </p:spPr>
      </p:pic>
      <p:pic>
        <p:nvPicPr>
          <p:cNvPr id="22" name="Imagen 21"/>
          <p:cNvPicPr>
            <a:picLocks noChangeAspect="1"/>
          </p:cNvPicPr>
          <p:nvPr/>
        </p:nvPicPr>
        <p:blipFill>
          <a:blip r:embed="rId18"/>
          <a:stretch>
            <a:fillRect/>
          </a:stretch>
        </p:blipFill>
        <p:spPr>
          <a:xfrm>
            <a:off x="7558749" y="1594537"/>
            <a:ext cx="731583" cy="402371"/>
          </a:xfrm>
          <a:prstGeom prst="rect">
            <a:avLst/>
          </a:prstGeom>
        </p:spPr>
      </p:pic>
    </p:spTree>
    <p:extLst>
      <p:ext uri="{BB962C8B-B14F-4D97-AF65-F5344CB8AC3E}">
        <p14:creationId xmlns:p14="http://schemas.microsoft.com/office/powerpoint/2010/main" val="1576892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pic>
        <p:nvPicPr>
          <p:cNvPr id="5" name="Picture 8" descr="SisAT - Materiales. Aplicación cens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287" y="365125"/>
            <a:ext cx="3542473" cy="1285575"/>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1154289" y="3254631"/>
            <a:ext cx="3416320" cy="769441"/>
          </a:xfrm>
          <a:prstGeom prst="rect">
            <a:avLst/>
          </a:prstGeom>
        </p:spPr>
        <p:txBody>
          <a:bodyPr wrap="none">
            <a:spAutoFit/>
          </a:bodyPr>
          <a:lstStyle/>
          <a:p>
            <a:r>
              <a:rPr lang="es-MX" sz="4400" b="1" dirty="0">
                <a:solidFill>
                  <a:srgbClr val="FF0000"/>
                </a:solidFill>
                <a:effectLst>
                  <a:outerShdw blurRad="38100" dist="38100" dir="2700000" algn="tl">
                    <a:srgbClr val="000000">
                      <a:alpha val="43137"/>
                    </a:srgbClr>
                  </a:outerShdw>
                </a:effectLst>
                <a:latin typeface="Ink Free" panose="03080402000500000000" pitchFamily="66" charset="0"/>
              </a:rPr>
              <a:t>¿Qué evalúa?</a:t>
            </a:r>
          </a:p>
        </p:txBody>
      </p:sp>
      <p:sp>
        <p:nvSpPr>
          <p:cNvPr id="10" name="Redondear rectángulo de esquina diagonal 9"/>
          <p:cNvSpPr/>
          <p:nvPr/>
        </p:nvSpPr>
        <p:spPr>
          <a:xfrm>
            <a:off x="1537468" y="4044154"/>
            <a:ext cx="2566110" cy="2267746"/>
          </a:xfrm>
          <a:prstGeom prst="round2DiagRect">
            <a:avLst/>
          </a:prstGeom>
          <a:solidFill>
            <a:schemeClr val="accent1">
              <a:lumMod val="20000"/>
              <a:lumOff val="80000"/>
            </a:schemeClr>
          </a:solidFill>
          <a:ln>
            <a:solidFill>
              <a:schemeClr val="accent1">
                <a:lumMod val="20000"/>
                <a:lumOff val="80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2800" dirty="0">
                <a:solidFill>
                  <a:srgbClr val="EF0B9E"/>
                </a:solidFill>
              </a:rPr>
              <a:t>Criterios para identificar el nivel de la comprensión lectora </a:t>
            </a:r>
          </a:p>
        </p:txBody>
      </p:sp>
      <p:pic>
        <p:nvPicPr>
          <p:cNvPr id="1032" name="Picture 8" descr="13,127 Pink Sticky Note Imágenes y Fotos - 123R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609" y="2140509"/>
            <a:ext cx="5600554" cy="500649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rot="21343456">
            <a:off x="5091447" y="3284597"/>
            <a:ext cx="4673613" cy="3693319"/>
          </a:xfrm>
          <a:prstGeom prst="rect">
            <a:avLst/>
          </a:prstGeom>
          <a:noFill/>
        </p:spPr>
        <p:txBody>
          <a:bodyPr wrap="square" rtlCol="0">
            <a:spAutoFit/>
          </a:bodyPr>
          <a:lstStyle/>
          <a:p>
            <a:pPr marL="285750" indent="-285750">
              <a:lnSpc>
                <a:spcPct val="150000"/>
              </a:lnSpc>
              <a:buClr>
                <a:srgbClr val="29A99D"/>
              </a:buClr>
              <a:buFont typeface="Courier New" panose="02070309020205020404" pitchFamily="49" charset="0"/>
              <a:buChar char="o"/>
            </a:pPr>
            <a:r>
              <a:rPr lang="es-MX" b="1" dirty="0" smtClean="0">
                <a:solidFill>
                  <a:srgbClr val="922A8D"/>
                </a:solidFill>
                <a:latin typeface="Comic Sans MS" panose="030F0702030302020204" pitchFamily="66" charset="0"/>
              </a:rPr>
              <a:t>Comprensión general de la lectura</a:t>
            </a:r>
          </a:p>
          <a:p>
            <a:pPr marL="285750" indent="-285750">
              <a:lnSpc>
                <a:spcPct val="150000"/>
              </a:lnSpc>
              <a:buClr>
                <a:srgbClr val="29A99D"/>
              </a:buClr>
              <a:buFont typeface="Courier New" panose="02070309020205020404" pitchFamily="49" charset="0"/>
              <a:buChar char="o"/>
            </a:pPr>
            <a:r>
              <a:rPr lang="es-MX" b="1" dirty="0" smtClean="0">
                <a:solidFill>
                  <a:srgbClr val="922A8D"/>
                </a:solidFill>
                <a:latin typeface="Comic Sans MS" panose="030F0702030302020204" pitchFamily="66" charset="0"/>
              </a:rPr>
              <a:t>Comprensión parcial de la lectura</a:t>
            </a:r>
          </a:p>
          <a:p>
            <a:pPr marL="285750" indent="-285750">
              <a:lnSpc>
                <a:spcPct val="150000"/>
              </a:lnSpc>
              <a:buClr>
                <a:srgbClr val="29A99D"/>
              </a:buClr>
              <a:buFont typeface="Courier New" panose="02070309020205020404" pitchFamily="49" charset="0"/>
              <a:buChar char="o"/>
            </a:pPr>
            <a:r>
              <a:rPr lang="es-MX" b="1" dirty="0" smtClean="0">
                <a:solidFill>
                  <a:srgbClr val="922A8D"/>
                </a:solidFill>
                <a:latin typeface="Comic Sans MS" panose="030F0702030302020204" pitchFamily="66" charset="0"/>
              </a:rPr>
              <a:t>Fluidez </a:t>
            </a:r>
          </a:p>
          <a:p>
            <a:pPr marL="285750" indent="-285750">
              <a:lnSpc>
                <a:spcPct val="150000"/>
              </a:lnSpc>
              <a:buClr>
                <a:srgbClr val="29A99D"/>
              </a:buClr>
              <a:buFont typeface="Courier New" panose="02070309020205020404" pitchFamily="49" charset="0"/>
              <a:buChar char="o"/>
            </a:pPr>
            <a:r>
              <a:rPr lang="es-MX" b="1" dirty="0" smtClean="0">
                <a:solidFill>
                  <a:srgbClr val="922A8D"/>
                </a:solidFill>
                <a:latin typeface="Comic Sans MS" panose="030F0702030302020204" pitchFamily="66" charset="0"/>
              </a:rPr>
              <a:t>Precisión </a:t>
            </a:r>
          </a:p>
          <a:p>
            <a:pPr marL="285750" indent="-285750">
              <a:lnSpc>
                <a:spcPct val="150000"/>
              </a:lnSpc>
              <a:buClr>
                <a:srgbClr val="29A99D"/>
              </a:buClr>
              <a:buFont typeface="Courier New" panose="02070309020205020404" pitchFamily="49" charset="0"/>
              <a:buChar char="o"/>
            </a:pPr>
            <a:r>
              <a:rPr lang="es-MX" b="1" dirty="0" smtClean="0">
                <a:solidFill>
                  <a:srgbClr val="922A8D"/>
                </a:solidFill>
                <a:latin typeface="Comic Sans MS" panose="030F0702030302020204" pitchFamily="66" charset="0"/>
              </a:rPr>
              <a:t>Atención a errores  </a:t>
            </a:r>
          </a:p>
          <a:p>
            <a:pPr marL="285750" indent="-285750">
              <a:lnSpc>
                <a:spcPct val="150000"/>
              </a:lnSpc>
              <a:buClr>
                <a:srgbClr val="29A99D"/>
              </a:buClr>
              <a:buFont typeface="Courier New" panose="02070309020205020404" pitchFamily="49" charset="0"/>
              <a:buChar char="o"/>
            </a:pPr>
            <a:r>
              <a:rPr lang="es-MX" b="1" dirty="0" smtClean="0">
                <a:solidFill>
                  <a:srgbClr val="922A8D"/>
                </a:solidFill>
                <a:latin typeface="Comic Sans MS" panose="030F0702030302020204" pitchFamily="66" charset="0"/>
              </a:rPr>
              <a:t>Uso de la voz </a:t>
            </a:r>
          </a:p>
          <a:p>
            <a:pPr marL="285750" indent="-285750">
              <a:lnSpc>
                <a:spcPct val="150000"/>
              </a:lnSpc>
              <a:buClr>
                <a:srgbClr val="29A99D"/>
              </a:buClr>
              <a:buFont typeface="Courier New" panose="02070309020205020404" pitchFamily="49" charset="0"/>
              <a:buChar char="o"/>
            </a:pPr>
            <a:r>
              <a:rPr lang="es-MX" b="1" dirty="0" smtClean="0">
                <a:solidFill>
                  <a:srgbClr val="922A8D"/>
                </a:solidFill>
                <a:latin typeface="Comic Sans MS" panose="030F0702030302020204" pitchFamily="66" charset="0"/>
              </a:rPr>
              <a:t>Seguridad y disposición </a:t>
            </a:r>
          </a:p>
          <a:p>
            <a:pPr>
              <a:lnSpc>
                <a:spcPct val="150000"/>
              </a:lnSpc>
              <a:buClr>
                <a:srgbClr val="29A99D"/>
              </a:buClr>
            </a:pPr>
            <a:endParaRPr lang="es-MX" b="1" dirty="0" smtClean="0">
              <a:solidFill>
                <a:srgbClr val="922A8D"/>
              </a:solidFill>
              <a:latin typeface="Candara Light" panose="020E0502030303020204" pitchFamily="34" charset="0"/>
            </a:endParaRPr>
          </a:p>
          <a:p>
            <a:pPr marL="285750" indent="-285750">
              <a:buFont typeface="Arial" panose="020B0604020202020204" pitchFamily="34" charset="0"/>
              <a:buChar char="•"/>
            </a:pPr>
            <a:endParaRPr lang="es-MX" dirty="0"/>
          </a:p>
        </p:txBody>
      </p:sp>
      <p:sp>
        <p:nvSpPr>
          <p:cNvPr id="7" name="Proceso alternativo 6"/>
          <p:cNvSpPr/>
          <p:nvPr/>
        </p:nvSpPr>
        <p:spPr>
          <a:xfrm>
            <a:off x="4591760" y="393213"/>
            <a:ext cx="6634257" cy="2054518"/>
          </a:xfrm>
          <a:prstGeom prst="flowChartAlternateProcess">
            <a:avLst/>
          </a:prstGeom>
          <a:solidFill>
            <a:schemeClr val="accent2">
              <a:lumMod val="40000"/>
              <a:lumOff val="60000"/>
            </a:schemeClr>
          </a:solidFill>
          <a:ln>
            <a:solidFill>
              <a:schemeClr val="accent2">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2000" dirty="0">
                <a:solidFill>
                  <a:schemeClr val="accent2">
                    <a:lumMod val="50000"/>
                  </a:schemeClr>
                </a:solidFill>
                <a:latin typeface="Bell MT" panose="02020503060305020303" pitchFamily="18" charset="0"/>
              </a:rPr>
              <a:t>Es un conjunto de indicadores , herramientas y procedimientos  que </a:t>
            </a:r>
            <a:r>
              <a:rPr lang="es-MX" sz="2000" b="1" dirty="0">
                <a:solidFill>
                  <a:srgbClr val="00B050"/>
                </a:solidFill>
                <a:latin typeface="Bell MT" panose="02020503060305020303" pitchFamily="18" charset="0"/>
              </a:rPr>
              <a:t>permite contar con información </a:t>
            </a:r>
            <a:r>
              <a:rPr lang="es-MX" sz="2000" dirty="0">
                <a:solidFill>
                  <a:schemeClr val="accent2">
                    <a:lumMod val="50000"/>
                  </a:schemeClr>
                </a:solidFill>
                <a:latin typeface="Bell MT" panose="02020503060305020303" pitchFamily="18" charset="0"/>
              </a:rPr>
              <a:t>sistemática y oportuna  </a:t>
            </a:r>
            <a:r>
              <a:rPr lang="es-MX" sz="2000" b="1" dirty="0">
                <a:solidFill>
                  <a:srgbClr val="00B0F0"/>
                </a:solidFill>
                <a:latin typeface="Bell MT" panose="02020503060305020303" pitchFamily="18" charset="0"/>
              </a:rPr>
              <a:t>acerca de los alumnos que están en riesgo de no alcanzar los aprendizajes </a:t>
            </a:r>
            <a:r>
              <a:rPr lang="es-MX" sz="2000" dirty="0">
                <a:solidFill>
                  <a:schemeClr val="accent2">
                    <a:lumMod val="50000"/>
                  </a:schemeClr>
                </a:solidFill>
                <a:latin typeface="Bell MT" panose="02020503060305020303" pitchFamily="18" charset="0"/>
              </a:rPr>
              <a:t>clave o incluso abandonar sus estudios, esto con el propósito de evitar el rezago y la deserción escolar.  </a:t>
            </a:r>
          </a:p>
        </p:txBody>
      </p:sp>
    </p:spTree>
    <p:extLst>
      <p:ext uri="{BB962C8B-B14F-4D97-AF65-F5344CB8AC3E}">
        <p14:creationId xmlns:p14="http://schemas.microsoft.com/office/powerpoint/2010/main" val="1122843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sp>
        <p:nvSpPr>
          <p:cNvPr id="5" name="CuadroTexto 4"/>
          <p:cNvSpPr txBox="1"/>
          <p:nvPr/>
        </p:nvSpPr>
        <p:spPr>
          <a:xfrm>
            <a:off x="1549496" y="810989"/>
            <a:ext cx="9352966"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s-MX" sz="3600" b="1" dirty="0" smtClean="0">
                <a:ln/>
                <a:solidFill>
                  <a:schemeClr val="accent1">
                    <a:lumMod val="60000"/>
                    <a:lumOff val="40000"/>
                  </a:schemeClr>
                </a:solidFill>
                <a:effectLst>
                  <a:outerShdw blurRad="38100" dist="38100" dir="2700000" algn="tl">
                    <a:srgbClr val="000000">
                      <a:alpha val="43137"/>
                    </a:srgbClr>
                  </a:outerShdw>
                </a:effectLst>
                <a:latin typeface="Kristen ITC" panose="03050502040202030202" pitchFamily="66" charset="0"/>
              </a:rPr>
              <a:t>Procesos de la Comprensión Lectora </a:t>
            </a:r>
            <a:endParaRPr lang="es-MX" sz="3600" b="1" dirty="0">
              <a:ln/>
              <a:solidFill>
                <a:schemeClr val="accent1">
                  <a:lumMod val="60000"/>
                  <a:lumOff val="40000"/>
                </a:schemeClr>
              </a:solidFill>
              <a:effectLst>
                <a:outerShdw blurRad="38100" dist="38100" dir="2700000" algn="tl">
                  <a:srgbClr val="000000">
                    <a:alpha val="43137"/>
                  </a:srgbClr>
                </a:outerShdw>
              </a:effectLst>
              <a:latin typeface="Kristen ITC" panose="03050502040202030202" pitchFamily="66" charset="0"/>
            </a:endParaRPr>
          </a:p>
        </p:txBody>
      </p:sp>
      <p:graphicFrame>
        <p:nvGraphicFramePr>
          <p:cNvPr id="8" name="Diagrama 7"/>
          <p:cNvGraphicFramePr/>
          <p:nvPr>
            <p:extLst>
              <p:ext uri="{D42A27DB-BD31-4B8C-83A1-F6EECF244321}">
                <p14:modId xmlns:p14="http://schemas.microsoft.com/office/powerpoint/2010/main" val="3868377612"/>
              </p:ext>
            </p:extLst>
          </p:nvPr>
        </p:nvGraphicFramePr>
        <p:xfrm>
          <a:off x="2536385" y="2055813"/>
          <a:ext cx="7881034" cy="4253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76854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sp>
        <p:nvSpPr>
          <p:cNvPr id="5" name="Rectangle 2"/>
          <p:cNvSpPr txBox="1">
            <a:spLocks noChangeArrowheads="1"/>
          </p:cNvSpPr>
          <p:nvPr/>
        </p:nvSpPr>
        <p:spPr>
          <a:xfrm>
            <a:off x="2408506" y="550118"/>
            <a:ext cx="6707945" cy="955576"/>
          </a:xfrm>
          <a:prstGeom prst="rect">
            <a:avLst/>
          </a:prstGeom>
          <a:scene3d>
            <a:camera prst="perspectiveRight"/>
            <a:lightRig rig="threePt" dir="t"/>
          </a:scene3d>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5400" b="1" i="1" dirty="0" smtClean="0">
                <a:solidFill>
                  <a:schemeClr val="accent2">
                    <a:lumMod val="60000"/>
                    <a:lumOff val="40000"/>
                  </a:schemeClr>
                </a:solidFill>
                <a:effectLst>
                  <a:outerShdw blurRad="38100" dist="38100" dir="2700000" algn="tl">
                    <a:srgbClr val="000000">
                      <a:alpha val="43137"/>
                    </a:srgbClr>
                  </a:outerShdw>
                </a:effectLst>
                <a:latin typeface="Kristen ITC" panose="03050502040202030202" pitchFamily="66" charset="0"/>
              </a:rPr>
              <a:t>Recuperar información</a:t>
            </a:r>
            <a:endParaRPr lang="es-ES" sz="5400" b="1" i="1" dirty="0">
              <a:solidFill>
                <a:schemeClr val="accent2">
                  <a:lumMod val="60000"/>
                  <a:lumOff val="40000"/>
                </a:schemeClr>
              </a:solidFill>
              <a:effectLst>
                <a:outerShdw blurRad="38100" dist="38100" dir="2700000" algn="tl">
                  <a:srgbClr val="000000">
                    <a:alpha val="43137"/>
                  </a:srgbClr>
                </a:outerShdw>
              </a:effectLst>
              <a:latin typeface="Kristen ITC" panose="03050502040202030202" pitchFamily="66" charset="0"/>
            </a:endParaRPr>
          </a:p>
        </p:txBody>
      </p:sp>
      <p:pic>
        <p:nvPicPr>
          <p:cNvPr id="7" name="Google Shape;571;p53"/>
          <p:cNvPicPr preferRelativeResize="0"/>
          <p:nvPr/>
        </p:nvPicPr>
        <p:blipFill>
          <a:blip r:embed="rId3">
            <a:alphaModFix/>
          </a:blip>
          <a:stretch>
            <a:fillRect/>
          </a:stretch>
        </p:blipFill>
        <p:spPr>
          <a:xfrm>
            <a:off x="1012875" y="1027906"/>
            <a:ext cx="10227212" cy="5181050"/>
          </a:xfrm>
          <a:prstGeom prst="rect">
            <a:avLst/>
          </a:prstGeom>
          <a:noFill/>
          <a:ln>
            <a:noFill/>
          </a:ln>
        </p:spPr>
      </p:pic>
      <p:sp>
        <p:nvSpPr>
          <p:cNvPr id="6" name="Rectangle 3"/>
          <p:cNvSpPr txBox="1">
            <a:spLocks noChangeArrowheads="1"/>
          </p:cNvSpPr>
          <p:nvPr/>
        </p:nvSpPr>
        <p:spPr>
          <a:xfrm>
            <a:off x="1575582" y="2625705"/>
            <a:ext cx="9073662" cy="3174323"/>
          </a:xfrm>
          <a:prstGeom prst="rect">
            <a:avLst/>
          </a:prstGeom>
          <a:ln w="76200">
            <a:noFill/>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EF0B9E"/>
              </a:buClr>
              <a:buFont typeface="Wingdings" panose="05000000000000000000" pitchFamily="2" charset="2"/>
              <a:buChar char="q"/>
            </a:pPr>
            <a:endParaRPr lang="es-ES_tradnl" dirty="0" smtClean="0">
              <a:latin typeface="Bookman Old Style" panose="02050604050505020204" pitchFamily="18" charset="0"/>
            </a:endParaRPr>
          </a:p>
          <a:p>
            <a:pPr algn="just">
              <a:buClr>
                <a:schemeClr val="accent2">
                  <a:lumMod val="60000"/>
                  <a:lumOff val="40000"/>
                </a:schemeClr>
              </a:buClr>
              <a:buFont typeface="Wingdings" panose="05000000000000000000" pitchFamily="2" charset="2"/>
              <a:buChar char="q"/>
            </a:pPr>
            <a:r>
              <a:rPr lang="es-ES_tradnl" dirty="0" smtClean="0">
                <a:latin typeface="Bookman Old Style" panose="02050604050505020204" pitchFamily="18" charset="0"/>
              </a:rPr>
              <a:t>Saber </a:t>
            </a:r>
            <a:r>
              <a:rPr lang="es-ES_tradnl" b="1" dirty="0" smtClean="0">
                <a:solidFill>
                  <a:srgbClr val="00B0F0"/>
                </a:solidFill>
                <a:latin typeface="Bookman Old Style" panose="02050604050505020204" pitchFamily="18" charset="0"/>
              </a:rPr>
              <a:t>dónde </a:t>
            </a:r>
            <a:r>
              <a:rPr lang="es-ES_tradnl" b="1" dirty="0" smtClean="0">
                <a:solidFill>
                  <a:srgbClr val="00B0F0"/>
                </a:solidFill>
                <a:latin typeface="Bookman Old Style" panose="02050604050505020204" pitchFamily="18" charset="0"/>
              </a:rPr>
              <a:t>está la información</a:t>
            </a:r>
            <a:r>
              <a:rPr lang="es-ES_tradnl" dirty="0" smtClean="0">
                <a:latin typeface="Bookman Old Style" panose="02050604050505020204" pitchFamily="18" charset="0"/>
              </a:rPr>
              <a:t>.</a:t>
            </a:r>
          </a:p>
          <a:p>
            <a:pPr algn="just">
              <a:buClr>
                <a:schemeClr val="accent2">
                  <a:lumMod val="60000"/>
                  <a:lumOff val="40000"/>
                </a:schemeClr>
              </a:buClr>
              <a:buFont typeface="Wingdings" panose="05000000000000000000" pitchFamily="2" charset="2"/>
              <a:buChar char="q"/>
            </a:pPr>
            <a:endParaRPr lang="es-ES_tradnl" dirty="0" smtClean="0">
              <a:latin typeface="Bookman Old Style" panose="02050604050505020204" pitchFamily="18" charset="0"/>
            </a:endParaRPr>
          </a:p>
          <a:p>
            <a:pPr algn="just">
              <a:buClr>
                <a:schemeClr val="accent2">
                  <a:lumMod val="60000"/>
                  <a:lumOff val="40000"/>
                </a:schemeClr>
              </a:buClr>
              <a:buFont typeface="Wingdings" panose="05000000000000000000" pitchFamily="2" charset="2"/>
              <a:buChar char="q"/>
            </a:pPr>
            <a:r>
              <a:rPr lang="es-ES_tradnl" dirty="0">
                <a:latin typeface="Bookman Old Style" panose="02050604050505020204" pitchFamily="18" charset="0"/>
              </a:rPr>
              <a:t>É</a:t>
            </a:r>
            <a:r>
              <a:rPr lang="es-ES_tradnl" dirty="0" smtClean="0">
                <a:latin typeface="Bookman Old Style" panose="02050604050505020204" pitchFamily="18" charset="0"/>
              </a:rPr>
              <a:t>sta </a:t>
            </a:r>
            <a:r>
              <a:rPr lang="es-ES_tradnl" dirty="0" smtClean="0">
                <a:latin typeface="Bookman Old Style" panose="02050604050505020204" pitchFamily="18" charset="0"/>
              </a:rPr>
              <a:t>competencia exige </a:t>
            </a:r>
            <a:r>
              <a:rPr lang="es-ES_tradnl" b="1" dirty="0" smtClean="0">
                <a:solidFill>
                  <a:srgbClr val="406792"/>
                </a:solidFill>
                <a:latin typeface="Bookman Old Style" panose="02050604050505020204" pitchFamily="18" charset="0"/>
              </a:rPr>
              <a:t>precisión</a:t>
            </a:r>
            <a:r>
              <a:rPr lang="es-ES_tradnl" dirty="0" smtClean="0">
                <a:latin typeface="Bookman Old Style" panose="02050604050505020204" pitchFamily="18" charset="0"/>
              </a:rPr>
              <a:t>, rigor y </a:t>
            </a:r>
            <a:r>
              <a:rPr lang="es-ES_tradnl" b="1" dirty="0" smtClean="0">
                <a:solidFill>
                  <a:srgbClr val="1B8183"/>
                </a:solidFill>
                <a:latin typeface="Bookman Old Style" panose="02050604050505020204" pitchFamily="18" charset="0"/>
              </a:rPr>
              <a:t>exactitud</a:t>
            </a:r>
            <a:r>
              <a:rPr lang="es-ES_tradnl" dirty="0" smtClean="0">
                <a:latin typeface="Bookman Old Style" panose="02050604050505020204" pitchFamily="18" charset="0"/>
              </a:rPr>
              <a:t> para </a:t>
            </a:r>
            <a:r>
              <a:rPr lang="es-ES_tradnl" b="1" dirty="0" smtClean="0">
                <a:solidFill>
                  <a:srgbClr val="922A8D"/>
                </a:solidFill>
                <a:latin typeface="Bookman Old Style" panose="02050604050505020204" pitchFamily="18" charset="0"/>
              </a:rPr>
              <a:t>localizar y extraer</a:t>
            </a:r>
            <a:r>
              <a:rPr lang="es-ES_tradnl" b="1" dirty="0" smtClean="0">
                <a:latin typeface="Bookman Old Style" panose="02050604050505020204" pitchFamily="18" charset="0"/>
              </a:rPr>
              <a:t> </a:t>
            </a:r>
            <a:r>
              <a:rPr lang="es-ES_tradnl" dirty="0" smtClean="0">
                <a:latin typeface="Bookman Old Style" panose="02050604050505020204" pitchFamily="18" charset="0"/>
              </a:rPr>
              <a:t>la información requerida.</a:t>
            </a:r>
            <a:endParaRPr lang="es-ES" dirty="0" smtClean="0">
              <a:latin typeface="Bookman Old Style" panose="02050604050505020204" pitchFamily="18" charset="0"/>
            </a:endParaRPr>
          </a:p>
        </p:txBody>
      </p:sp>
    </p:spTree>
    <p:extLst>
      <p:ext uri="{BB962C8B-B14F-4D97-AF65-F5344CB8AC3E}">
        <p14:creationId xmlns:p14="http://schemas.microsoft.com/office/powerpoint/2010/main" val="2979359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068" y="14068"/>
            <a:ext cx="12192000" cy="6849073"/>
          </a:xfrm>
          <a:prstGeom prst="rect">
            <a:avLst/>
          </a:prstGeom>
        </p:spPr>
      </p:pic>
      <p:sp>
        <p:nvSpPr>
          <p:cNvPr id="5" name="CuadroTexto 4"/>
          <p:cNvSpPr txBox="1"/>
          <p:nvPr/>
        </p:nvSpPr>
        <p:spPr>
          <a:xfrm>
            <a:off x="1419666" y="2396988"/>
            <a:ext cx="1856934" cy="1754326"/>
          </a:xfrm>
          <a:prstGeom prst="rect">
            <a:avLst/>
          </a:prstGeom>
          <a:noFill/>
        </p:spPr>
        <p:txBody>
          <a:bodyPr wrap="square" rtlCol="0">
            <a:spAutoFit/>
          </a:bodyPr>
          <a:lstStyle/>
          <a:p>
            <a:pPr marL="285750" indent="-285750" algn="just">
              <a:buFont typeface="Arial" panose="020B0604020202020204" pitchFamily="34" charset="0"/>
              <a:buChar char="•"/>
              <a:defRPr/>
            </a:pPr>
            <a:r>
              <a:rPr lang="es-ES_tradnl" b="1" dirty="0">
                <a:solidFill>
                  <a:srgbClr val="922A8D"/>
                </a:solidFill>
              </a:rPr>
              <a:t>Localiza</a:t>
            </a:r>
            <a:r>
              <a:rPr lang="es-ES_tradnl" dirty="0"/>
              <a:t> uno o más fragmentos de información </a:t>
            </a:r>
            <a:r>
              <a:rPr lang="es-ES_tradnl" b="1" dirty="0">
                <a:solidFill>
                  <a:srgbClr val="922A8D"/>
                </a:solidFill>
              </a:rPr>
              <a:t>utilizando un solo criterio</a:t>
            </a:r>
            <a:r>
              <a:rPr lang="es-ES_tradnl" b="1" dirty="0"/>
              <a:t>.</a:t>
            </a:r>
            <a:endParaRPr lang="es-ES" b="1" dirty="0"/>
          </a:p>
        </p:txBody>
      </p:sp>
      <p:sp>
        <p:nvSpPr>
          <p:cNvPr id="6" name="CuadroTexto 5"/>
          <p:cNvSpPr txBox="1"/>
          <p:nvPr/>
        </p:nvSpPr>
        <p:spPr>
          <a:xfrm>
            <a:off x="3276600" y="2322956"/>
            <a:ext cx="1856934" cy="3785652"/>
          </a:xfrm>
          <a:prstGeom prst="rect">
            <a:avLst/>
          </a:prstGeom>
          <a:noFill/>
        </p:spPr>
        <p:txBody>
          <a:bodyPr wrap="square" rtlCol="0">
            <a:spAutoFit/>
          </a:bodyPr>
          <a:lstStyle/>
          <a:p>
            <a:pPr marL="285750" indent="-285750">
              <a:buFont typeface="Arial" panose="020B0604020202020204" pitchFamily="34" charset="0"/>
              <a:buChar char="•"/>
              <a:defRPr/>
            </a:pPr>
            <a:r>
              <a:rPr lang="es-ES_tradnl" sz="1600" b="1" dirty="0">
                <a:solidFill>
                  <a:srgbClr val="EF0B9E"/>
                </a:solidFill>
              </a:rPr>
              <a:t>Localiza</a:t>
            </a:r>
            <a:r>
              <a:rPr lang="es-ES_tradnl" sz="1600" dirty="0"/>
              <a:t> uno o más fragmentos de información </a:t>
            </a:r>
            <a:r>
              <a:rPr lang="es-ES_tradnl" sz="1600" b="1" dirty="0">
                <a:solidFill>
                  <a:srgbClr val="EF0B9E"/>
                </a:solidFill>
              </a:rPr>
              <a:t>utilizando múltiples criterios</a:t>
            </a:r>
            <a:r>
              <a:rPr lang="es-ES_tradnl" sz="1600" b="1" dirty="0"/>
              <a:t>.</a:t>
            </a:r>
          </a:p>
          <a:p>
            <a:pPr marL="285750" indent="-285750">
              <a:buFont typeface="Arial" panose="020B0604020202020204" pitchFamily="34" charset="0"/>
              <a:buChar char="•"/>
              <a:defRPr/>
            </a:pPr>
            <a:r>
              <a:rPr lang="es-ES_tradnl" sz="1600" b="1" dirty="0">
                <a:solidFill>
                  <a:srgbClr val="EF0B9E"/>
                </a:solidFill>
              </a:rPr>
              <a:t>Localiza</a:t>
            </a:r>
            <a:r>
              <a:rPr lang="es-ES_tradnl" sz="1600" dirty="0">
                <a:solidFill>
                  <a:srgbClr val="EF0B9E"/>
                </a:solidFill>
              </a:rPr>
              <a:t> </a:t>
            </a:r>
            <a:r>
              <a:rPr lang="es-ES_tradnl" sz="1600" dirty="0"/>
              <a:t>uno o más fragmentos de información discriminando satisfactoriamente entre información relevante que compite entre sí.</a:t>
            </a:r>
            <a:endParaRPr lang="es-ES" sz="1600" dirty="0"/>
          </a:p>
        </p:txBody>
      </p:sp>
      <p:sp>
        <p:nvSpPr>
          <p:cNvPr id="7" name="CuadroTexto 6"/>
          <p:cNvSpPr txBox="1"/>
          <p:nvPr/>
        </p:nvSpPr>
        <p:spPr>
          <a:xfrm>
            <a:off x="5226726" y="2396988"/>
            <a:ext cx="1900311" cy="3293209"/>
          </a:xfrm>
          <a:prstGeom prst="rect">
            <a:avLst/>
          </a:prstGeom>
          <a:noFill/>
        </p:spPr>
        <p:txBody>
          <a:bodyPr wrap="square" rtlCol="0">
            <a:spAutoFit/>
          </a:bodyPr>
          <a:lstStyle/>
          <a:p>
            <a:pPr marL="285750" indent="-285750">
              <a:buFont typeface="Arial" panose="020B0604020202020204" pitchFamily="34" charset="0"/>
              <a:buChar char="•"/>
              <a:defRPr/>
            </a:pPr>
            <a:r>
              <a:rPr lang="es-ES_tradnl" sz="1600" b="1" dirty="0">
                <a:solidFill>
                  <a:srgbClr val="0070C0"/>
                </a:solidFill>
              </a:rPr>
              <a:t>Ubica</a:t>
            </a:r>
            <a:r>
              <a:rPr lang="es-ES_tradnl" sz="1600" b="1" dirty="0"/>
              <a:t> </a:t>
            </a:r>
            <a:r>
              <a:rPr lang="es-ES_tradnl" sz="1600" dirty="0"/>
              <a:t>simultáneamente </a:t>
            </a:r>
            <a:r>
              <a:rPr lang="es-ES_tradnl" sz="1600" b="1" dirty="0">
                <a:solidFill>
                  <a:srgbClr val="0070C0"/>
                </a:solidFill>
              </a:rPr>
              <a:t>fragmentos dispersos en el texto.</a:t>
            </a:r>
          </a:p>
          <a:p>
            <a:pPr marL="285750" indent="-285750">
              <a:buFont typeface="Arial" panose="020B0604020202020204" pitchFamily="34" charset="0"/>
              <a:buChar char="•"/>
              <a:defRPr/>
            </a:pPr>
            <a:r>
              <a:rPr lang="es-ES_tradnl" sz="1600" b="1" dirty="0">
                <a:solidFill>
                  <a:srgbClr val="0070C0"/>
                </a:solidFill>
              </a:rPr>
              <a:t>Utiliza</a:t>
            </a:r>
            <a:r>
              <a:rPr lang="es-ES_tradnl" sz="1600" dirty="0"/>
              <a:t> múltiples criterios de búsqueda.</a:t>
            </a:r>
          </a:p>
          <a:p>
            <a:pPr marL="285750" indent="-285750">
              <a:buFont typeface="Arial" panose="020B0604020202020204" pitchFamily="34" charset="0"/>
              <a:buChar char="•"/>
              <a:defRPr/>
            </a:pPr>
            <a:r>
              <a:rPr lang="es-ES_tradnl" sz="1600" b="1" dirty="0">
                <a:solidFill>
                  <a:srgbClr val="0070C0"/>
                </a:solidFill>
              </a:rPr>
              <a:t>Reconoce</a:t>
            </a:r>
            <a:r>
              <a:rPr lang="es-ES_tradnl" sz="1600" dirty="0"/>
              <a:t> la relación entre múltiples criterios de búsqueda.</a:t>
            </a:r>
            <a:endParaRPr lang="es-ES" sz="1600" dirty="0"/>
          </a:p>
        </p:txBody>
      </p:sp>
      <p:sp>
        <p:nvSpPr>
          <p:cNvPr id="8" name="CuadroTexto 7"/>
          <p:cNvSpPr txBox="1"/>
          <p:nvPr/>
        </p:nvSpPr>
        <p:spPr>
          <a:xfrm>
            <a:off x="7014499" y="2358401"/>
            <a:ext cx="1943688" cy="3785652"/>
          </a:xfrm>
          <a:prstGeom prst="rect">
            <a:avLst/>
          </a:prstGeom>
          <a:noFill/>
        </p:spPr>
        <p:txBody>
          <a:bodyPr wrap="square" rtlCol="0">
            <a:spAutoFit/>
          </a:bodyPr>
          <a:lstStyle/>
          <a:p>
            <a:pPr marL="285750" indent="-285750">
              <a:buFont typeface="Arial" panose="020B0604020202020204" pitchFamily="34" charset="0"/>
              <a:buChar char="•"/>
              <a:defRPr/>
            </a:pPr>
            <a:r>
              <a:rPr lang="es-ES_tradnl" sz="1600" b="1" dirty="0">
                <a:solidFill>
                  <a:srgbClr val="FF0000"/>
                </a:solidFill>
              </a:rPr>
              <a:t>Ubica</a:t>
            </a:r>
            <a:r>
              <a:rPr lang="es-ES_tradnl" sz="1600" b="1" dirty="0"/>
              <a:t> </a:t>
            </a:r>
            <a:r>
              <a:rPr lang="es-ES_tradnl" sz="1600" dirty="0"/>
              <a:t>información implícita en el texto.</a:t>
            </a:r>
          </a:p>
          <a:p>
            <a:pPr marL="285750" indent="-285750">
              <a:buFont typeface="Arial" panose="020B0604020202020204" pitchFamily="34" charset="0"/>
              <a:buChar char="•"/>
              <a:defRPr/>
            </a:pPr>
            <a:r>
              <a:rPr lang="es-ES_tradnl" sz="1600" b="1" dirty="0">
                <a:solidFill>
                  <a:srgbClr val="FF0000"/>
                </a:solidFill>
              </a:rPr>
              <a:t>Combina</a:t>
            </a:r>
            <a:r>
              <a:rPr lang="es-ES_tradnl" sz="1600" b="1" dirty="0"/>
              <a:t> </a:t>
            </a:r>
            <a:r>
              <a:rPr lang="es-ES_tradnl" sz="1600" dirty="0"/>
              <a:t>esta información implícita y la ordena en secuencias.</a:t>
            </a:r>
          </a:p>
          <a:p>
            <a:pPr marL="285750" indent="-285750">
              <a:buFont typeface="Arial" panose="020B0604020202020204" pitchFamily="34" charset="0"/>
              <a:buChar char="•"/>
              <a:defRPr/>
            </a:pPr>
            <a:r>
              <a:rPr lang="es-ES_tradnl" sz="1600" b="1" dirty="0">
                <a:solidFill>
                  <a:srgbClr val="FF0000"/>
                </a:solidFill>
              </a:rPr>
              <a:t>Infiere </a:t>
            </a:r>
            <a:r>
              <a:rPr lang="es-ES_tradnl" sz="1600" dirty="0"/>
              <a:t>información relevante para la tarea, en textos de formato familiar.</a:t>
            </a:r>
            <a:endParaRPr lang="es-ES" sz="1600" dirty="0"/>
          </a:p>
        </p:txBody>
      </p:sp>
      <p:sp>
        <p:nvSpPr>
          <p:cNvPr id="9" name="CuadroTexto 8"/>
          <p:cNvSpPr txBox="1"/>
          <p:nvPr/>
        </p:nvSpPr>
        <p:spPr>
          <a:xfrm>
            <a:off x="8890779" y="2538400"/>
            <a:ext cx="1831150" cy="3570208"/>
          </a:xfrm>
          <a:prstGeom prst="rect">
            <a:avLst/>
          </a:prstGeom>
          <a:noFill/>
        </p:spPr>
        <p:txBody>
          <a:bodyPr wrap="square" rtlCol="0">
            <a:spAutoFit/>
          </a:bodyPr>
          <a:lstStyle/>
          <a:p>
            <a:pPr marL="285750" indent="-285750">
              <a:buFont typeface="Arial" panose="020B0604020202020204" pitchFamily="34" charset="0"/>
              <a:buChar char="•"/>
            </a:pPr>
            <a:r>
              <a:rPr lang="es-ES_tradnl" sz="1600" b="1" dirty="0">
                <a:solidFill>
                  <a:srgbClr val="00B050"/>
                </a:solidFill>
              </a:rPr>
              <a:t>Ubica</a:t>
            </a:r>
            <a:r>
              <a:rPr lang="es-ES_tradnl" sz="1600" b="1" dirty="0"/>
              <a:t> </a:t>
            </a:r>
            <a:r>
              <a:rPr lang="es-ES_tradnl" sz="1600" dirty="0"/>
              <a:t>múltiples fragmentos que no aparecen destacados en el texto.</a:t>
            </a:r>
          </a:p>
          <a:p>
            <a:pPr marL="285750" indent="-285750">
              <a:buFont typeface="Arial" panose="020B0604020202020204" pitchFamily="34" charset="0"/>
              <a:buChar char="•"/>
            </a:pPr>
            <a:r>
              <a:rPr lang="es-ES_tradnl" sz="1600" b="1" dirty="0">
                <a:solidFill>
                  <a:srgbClr val="00B050"/>
                </a:solidFill>
              </a:rPr>
              <a:t>Combina</a:t>
            </a:r>
            <a:r>
              <a:rPr lang="es-ES_tradnl" sz="1600" dirty="0"/>
              <a:t> y ordena en secuencias.</a:t>
            </a:r>
          </a:p>
          <a:p>
            <a:pPr marL="285750" indent="-285750">
              <a:buFont typeface="Arial" panose="020B0604020202020204" pitchFamily="34" charset="0"/>
              <a:buChar char="•"/>
            </a:pPr>
            <a:r>
              <a:rPr lang="es-ES_tradnl" sz="1600" b="1" dirty="0">
                <a:solidFill>
                  <a:srgbClr val="00B050"/>
                </a:solidFill>
              </a:rPr>
              <a:t>Infiere</a:t>
            </a:r>
            <a:r>
              <a:rPr lang="es-ES_tradnl" sz="1600" dirty="0"/>
              <a:t> información relevante en textos menos familiares.</a:t>
            </a:r>
            <a:endParaRPr lang="es-ES" sz="1600" dirty="0"/>
          </a:p>
          <a:p>
            <a:endParaRPr lang="es-ES" dirty="0"/>
          </a:p>
        </p:txBody>
      </p:sp>
      <p:sp>
        <p:nvSpPr>
          <p:cNvPr id="10" name="CuadroTexto 9"/>
          <p:cNvSpPr txBox="1"/>
          <p:nvPr/>
        </p:nvSpPr>
        <p:spPr>
          <a:xfrm>
            <a:off x="1498060" y="1743231"/>
            <a:ext cx="953094" cy="369332"/>
          </a:xfrm>
          <a:prstGeom prst="rect">
            <a:avLst/>
          </a:prstGeom>
          <a:solidFill>
            <a:srgbClr val="8FF1A2"/>
          </a:solidFill>
        </p:spPr>
        <p:txBody>
          <a:bodyPr wrap="square" rtlCol="0">
            <a:spAutoFit/>
          </a:bodyPr>
          <a:lstStyle/>
          <a:p>
            <a:r>
              <a:rPr lang="es-MX" b="1" dirty="0" smtClean="0"/>
              <a:t>Nivel 1</a:t>
            </a:r>
            <a:endParaRPr lang="es-MX" b="1" dirty="0"/>
          </a:p>
        </p:txBody>
      </p:sp>
      <p:sp>
        <p:nvSpPr>
          <p:cNvPr id="11" name="CuadroTexto 10"/>
          <p:cNvSpPr txBox="1"/>
          <p:nvPr/>
        </p:nvSpPr>
        <p:spPr>
          <a:xfrm>
            <a:off x="3366276" y="1758466"/>
            <a:ext cx="923198" cy="369332"/>
          </a:xfrm>
          <a:prstGeom prst="rect">
            <a:avLst/>
          </a:prstGeom>
          <a:solidFill>
            <a:srgbClr val="8FF1A2"/>
          </a:solidFill>
        </p:spPr>
        <p:txBody>
          <a:bodyPr wrap="square" rtlCol="0">
            <a:spAutoFit/>
          </a:bodyPr>
          <a:lstStyle/>
          <a:p>
            <a:r>
              <a:rPr lang="es-MX" b="1" dirty="0" smtClean="0"/>
              <a:t>Nivel 2</a:t>
            </a:r>
            <a:endParaRPr lang="es-MX" b="1" dirty="0"/>
          </a:p>
        </p:txBody>
      </p:sp>
      <p:sp>
        <p:nvSpPr>
          <p:cNvPr id="12" name="CuadroTexto 11"/>
          <p:cNvSpPr txBox="1"/>
          <p:nvPr/>
        </p:nvSpPr>
        <p:spPr>
          <a:xfrm>
            <a:off x="5226726" y="1758466"/>
            <a:ext cx="963059" cy="369332"/>
          </a:xfrm>
          <a:prstGeom prst="rect">
            <a:avLst/>
          </a:prstGeom>
          <a:solidFill>
            <a:srgbClr val="8FF1A2"/>
          </a:solidFill>
        </p:spPr>
        <p:txBody>
          <a:bodyPr wrap="square" rtlCol="0">
            <a:spAutoFit/>
          </a:bodyPr>
          <a:lstStyle/>
          <a:p>
            <a:r>
              <a:rPr lang="es-MX" b="1" dirty="0" smtClean="0"/>
              <a:t>Nivel 3</a:t>
            </a:r>
            <a:endParaRPr lang="es-MX" b="1" dirty="0"/>
          </a:p>
        </p:txBody>
      </p:sp>
      <p:sp>
        <p:nvSpPr>
          <p:cNvPr id="13" name="CuadroTexto 12"/>
          <p:cNvSpPr txBox="1"/>
          <p:nvPr/>
        </p:nvSpPr>
        <p:spPr>
          <a:xfrm>
            <a:off x="7127038" y="1734004"/>
            <a:ext cx="871606" cy="369332"/>
          </a:xfrm>
          <a:prstGeom prst="rect">
            <a:avLst/>
          </a:prstGeom>
          <a:solidFill>
            <a:srgbClr val="8FF1A2"/>
          </a:solidFill>
        </p:spPr>
        <p:txBody>
          <a:bodyPr wrap="square" rtlCol="0">
            <a:spAutoFit/>
          </a:bodyPr>
          <a:lstStyle/>
          <a:p>
            <a:r>
              <a:rPr lang="es-MX" b="1" dirty="0" smtClean="0"/>
              <a:t>Nivel 4</a:t>
            </a:r>
            <a:endParaRPr lang="es-MX" b="1" dirty="0"/>
          </a:p>
        </p:txBody>
      </p:sp>
      <p:sp>
        <p:nvSpPr>
          <p:cNvPr id="14" name="CuadroTexto 13"/>
          <p:cNvSpPr txBox="1"/>
          <p:nvPr/>
        </p:nvSpPr>
        <p:spPr>
          <a:xfrm>
            <a:off x="8965358" y="1743231"/>
            <a:ext cx="853891" cy="369332"/>
          </a:xfrm>
          <a:prstGeom prst="rect">
            <a:avLst/>
          </a:prstGeom>
          <a:solidFill>
            <a:srgbClr val="8FF1A2"/>
          </a:solidFill>
        </p:spPr>
        <p:txBody>
          <a:bodyPr wrap="square" rtlCol="0">
            <a:spAutoFit/>
          </a:bodyPr>
          <a:lstStyle/>
          <a:p>
            <a:r>
              <a:rPr lang="es-MX" b="1" dirty="0" smtClean="0"/>
              <a:t>Nivel 5</a:t>
            </a:r>
            <a:endParaRPr lang="es-MX" b="1" dirty="0"/>
          </a:p>
        </p:txBody>
      </p:sp>
      <p:sp>
        <p:nvSpPr>
          <p:cNvPr id="15" name="Rectangle 2"/>
          <p:cNvSpPr>
            <a:spLocks noGrp="1" noChangeArrowheads="1"/>
          </p:cNvSpPr>
          <p:nvPr>
            <p:ph type="title"/>
          </p:nvPr>
        </p:nvSpPr>
        <p:spPr>
          <a:xfrm>
            <a:off x="2738712" y="596509"/>
            <a:ext cx="7080537" cy="1009019"/>
          </a:xfrm>
        </p:spPr>
        <p:txBody>
          <a:bodyPr/>
          <a:lstStyle/>
          <a:p>
            <a:pPr algn="ctr" eaLnBrk="1" hangingPunct="1"/>
            <a:r>
              <a:rPr lang="es-ES" sz="3600" b="1" dirty="0">
                <a:solidFill>
                  <a:schemeClr val="accent4"/>
                </a:solidFill>
                <a:effectLst>
                  <a:outerShdw blurRad="38100" dist="38100" dir="2700000" algn="tl">
                    <a:srgbClr val="000000">
                      <a:alpha val="43137"/>
                    </a:srgbClr>
                  </a:outerShdw>
                </a:effectLst>
                <a:latin typeface="Kristen ITC" panose="03050502040202030202" pitchFamily="66" charset="0"/>
              </a:rPr>
              <a:t>Recuperar información</a:t>
            </a:r>
            <a:r>
              <a:rPr lang="es-ES" sz="3600" dirty="0">
                <a:solidFill>
                  <a:schemeClr val="accent4"/>
                </a:solidFill>
                <a:latin typeface="Impact" panose="020B0806030902050204" pitchFamily="34" charset="0"/>
              </a:rPr>
              <a:t/>
            </a:r>
            <a:br>
              <a:rPr lang="es-ES" sz="3600" dirty="0">
                <a:solidFill>
                  <a:schemeClr val="accent4"/>
                </a:solidFill>
                <a:latin typeface="Impact" panose="020B0806030902050204" pitchFamily="34" charset="0"/>
              </a:rPr>
            </a:br>
            <a:r>
              <a:rPr lang="es-ES" sz="2400" b="1" dirty="0">
                <a:solidFill>
                  <a:srgbClr val="00B050"/>
                </a:solidFill>
              </a:rPr>
              <a:t>Niveles de complejidad</a:t>
            </a:r>
          </a:p>
        </p:txBody>
      </p:sp>
    </p:spTree>
    <p:extLst>
      <p:ext uri="{BB962C8B-B14F-4D97-AF65-F5344CB8AC3E}">
        <p14:creationId xmlns:p14="http://schemas.microsoft.com/office/powerpoint/2010/main" val="30302830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sp>
        <p:nvSpPr>
          <p:cNvPr id="5" name="Rectangle 2"/>
          <p:cNvSpPr txBox="1">
            <a:spLocks noChangeArrowheads="1"/>
          </p:cNvSpPr>
          <p:nvPr/>
        </p:nvSpPr>
        <p:spPr>
          <a:xfrm>
            <a:off x="1640156" y="477267"/>
            <a:ext cx="8911687" cy="12808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900" b="1" dirty="0" smtClean="0">
                <a:solidFill>
                  <a:schemeClr val="accent2">
                    <a:lumMod val="75000"/>
                  </a:schemeClr>
                </a:solidFill>
                <a:effectLst>
                  <a:outerShdw blurRad="38100" dist="38100" dir="2700000" algn="tl">
                    <a:srgbClr val="000000">
                      <a:alpha val="43137"/>
                    </a:srgbClr>
                  </a:outerShdw>
                </a:effectLst>
                <a:latin typeface="Gill Sans MT Condensed" panose="020B0506020104020203" pitchFamily="34" charset="0"/>
              </a:rPr>
              <a:t>Proceso lector </a:t>
            </a:r>
            <a:br>
              <a:rPr lang="es-ES" sz="4900" b="1" dirty="0" smtClean="0">
                <a:solidFill>
                  <a:schemeClr val="accent2">
                    <a:lumMod val="75000"/>
                  </a:schemeClr>
                </a:solidFill>
                <a:effectLst>
                  <a:outerShdw blurRad="38100" dist="38100" dir="2700000" algn="tl">
                    <a:srgbClr val="000000">
                      <a:alpha val="43137"/>
                    </a:srgbClr>
                  </a:outerShdw>
                </a:effectLst>
                <a:latin typeface="Gill Sans MT Condensed" panose="020B0506020104020203" pitchFamily="34" charset="0"/>
              </a:rPr>
            </a:br>
            <a:r>
              <a:rPr lang="es-ES" sz="4000" b="1" i="1" dirty="0" smtClean="0">
                <a:solidFill>
                  <a:srgbClr val="406792"/>
                </a:solidFill>
                <a:effectLst>
                  <a:outerShdw blurRad="38100" dist="38100" dir="2700000" algn="tl">
                    <a:srgbClr val="000000">
                      <a:alpha val="43137"/>
                    </a:srgbClr>
                  </a:outerShdw>
                </a:effectLst>
                <a:latin typeface="Kristen ITC" panose="03050502040202030202" pitchFamily="66" charset="0"/>
              </a:rPr>
              <a:t>Recuperar información</a:t>
            </a:r>
            <a:r>
              <a:rPr lang="es-ES" sz="4000" b="1" dirty="0" smtClean="0">
                <a:solidFill>
                  <a:srgbClr val="406792"/>
                </a:solidFill>
                <a:latin typeface="Arial Narrow" pitchFamily="34" charset="0"/>
              </a:rPr>
              <a:t>: </a:t>
            </a:r>
            <a:r>
              <a:rPr lang="es-ES" sz="4000" b="1" dirty="0" smtClean="0">
                <a:solidFill>
                  <a:srgbClr val="92D050"/>
                </a:solidFill>
                <a:latin typeface="Arial Narrow" pitchFamily="34" charset="0"/>
              </a:rPr>
              <a:t>Habilidades</a:t>
            </a:r>
            <a:endParaRPr lang="es-ES" sz="4000" b="1" dirty="0">
              <a:solidFill>
                <a:srgbClr val="92D050"/>
              </a:solidFill>
              <a:latin typeface="Arial Narrow" pitchFamily="34" charset="0"/>
            </a:endParaRPr>
          </a:p>
        </p:txBody>
      </p:sp>
      <p:sp>
        <p:nvSpPr>
          <p:cNvPr id="6" name="Rectangle 3"/>
          <p:cNvSpPr txBox="1">
            <a:spLocks noChangeArrowheads="1"/>
          </p:cNvSpPr>
          <p:nvPr/>
        </p:nvSpPr>
        <p:spPr>
          <a:xfrm>
            <a:off x="1931377" y="2300867"/>
            <a:ext cx="8915400" cy="37776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b="1" i="1" dirty="0" smtClean="0">
                <a:solidFill>
                  <a:srgbClr val="00B050"/>
                </a:solidFill>
              </a:rPr>
              <a:t>Reconocimiento</a:t>
            </a:r>
            <a:r>
              <a:rPr lang="es-MX" b="1" dirty="0" smtClean="0"/>
              <a:t> </a:t>
            </a:r>
            <a:r>
              <a:rPr lang="es-MX" dirty="0" smtClean="0"/>
              <a:t>consiste en la </a:t>
            </a:r>
            <a:r>
              <a:rPr lang="es-MX" b="1" i="1" u="sng" dirty="0" smtClean="0">
                <a:solidFill>
                  <a:srgbClr val="7030A0"/>
                </a:solidFill>
              </a:rPr>
              <a:t>localización e identificación </a:t>
            </a:r>
            <a:r>
              <a:rPr lang="es-MX" dirty="0" smtClean="0"/>
              <a:t>de elementos del texto.</a:t>
            </a:r>
            <a:r>
              <a:rPr lang="es-ES" dirty="0" smtClean="0"/>
              <a:t> </a:t>
            </a:r>
          </a:p>
          <a:p>
            <a:pPr marL="0" indent="0">
              <a:buNone/>
            </a:pPr>
            <a:endParaRPr lang="es-ES" dirty="0" smtClean="0"/>
          </a:p>
          <a:p>
            <a:pPr lvl="1">
              <a:buClr>
                <a:schemeClr val="accent2">
                  <a:lumMod val="75000"/>
                </a:schemeClr>
              </a:buClr>
              <a:buFont typeface="Wingdings" panose="05000000000000000000" pitchFamily="2" charset="2"/>
              <a:buChar char="ü"/>
            </a:pPr>
            <a:r>
              <a:rPr lang="es-ES_tradnl" dirty="0" smtClean="0"/>
              <a:t>Reconocer: </a:t>
            </a:r>
            <a:r>
              <a:rPr lang="es-ES_tradnl" i="1" dirty="0">
                <a:solidFill>
                  <a:srgbClr val="EF0B9E"/>
                </a:solidFill>
              </a:rPr>
              <a:t>P</a:t>
            </a:r>
            <a:r>
              <a:rPr lang="es-ES_tradnl" i="1" dirty="0" smtClean="0">
                <a:solidFill>
                  <a:srgbClr val="EF0B9E"/>
                </a:solidFill>
              </a:rPr>
              <a:t>ortadas</a:t>
            </a:r>
            <a:r>
              <a:rPr lang="es-ES_tradnl" i="1" dirty="0" smtClean="0">
                <a:solidFill>
                  <a:srgbClr val="EF0B9E"/>
                </a:solidFill>
              </a:rPr>
              <a:t>, contraportadas, índices.</a:t>
            </a:r>
          </a:p>
          <a:p>
            <a:pPr lvl="1">
              <a:buClr>
                <a:schemeClr val="accent2">
                  <a:lumMod val="75000"/>
                </a:schemeClr>
              </a:buClr>
              <a:buFont typeface="Wingdings" panose="05000000000000000000" pitchFamily="2" charset="2"/>
              <a:buChar char="ü"/>
            </a:pPr>
            <a:r>
              <a:rPr lang="es-ES_tradnl" dirty="0" smtClean="0"/>
              <a:t>Reconocer: </a:t>
            </a:r>
            <a:r>
              <a:rPr lang="es-ES_tradnl" i="1" dirty="0" smtClean="0">
                <a:solidFill>
                  <a:srgbClr val="00B050"/>
                </a:solidFill>
              </a:rPr>
              <a:t>Detalles</a:t>
            </a:r>
          </a:p>
          <a:p>
            <a:pPr lvl="1">
              <a:buClr>
                <a:schemeClr val="accent2">
                  <a:lumMod val="75000"/>
                </a:schemeClr>
              </a:buClr>
              <a:buFont typeface="Wingdings" panose="05000000000000000000" pitchFamily="2" charset="2"/>
              <a:buChar char="ü"/>
            </a:pPr>
            <a:r>
              <a:rPr lang="es-ES_tradnl" dirty="0" smtClean="0"/>
              <a:t>Reconocer</a:t>
            </a:r>
            <a:r>
              <a:rPr lang="es-ES_tradnl" i="1" dirty="0" smtClean="0">
                <a:solidFill>
                  <a:srgbClr val="406792"/>
                </a:solidFill>
              </a:rPr>
              <a:t>: Ideas principales (oración explícita)</a:t>
            </a:r>
          </a:p>
          <a:p>
            <a:pPr lvl="1">
              <a:buClr>
                <a:schemeClr val="accent2">
                  <a:lumMod val="75000"/>
                </a:schemeClr>
              </a:buClr>
              <a:buFont typeface="Wingdings" panose="05000000000000000000" pitchFamily="2" charset="2"/>
              <a:buChar char="ü"/>
            </a:pPr>
            <a:r>
              <a:rPr lang="es-ES_tradnl" dirty="0" smtClean="0"/>
              <a:t>Reconocer: </a:t>
            </a:r>
            <a:r>
              <a:rPr lang="es-ES_tradnl" i="1" dirty="0">
                <a:solidFill>
                  <a:schemeClr val="accent2">
                    <a:lumMod val="75000"/>
                  </a:schemeClr>
                </a:solidFill>
              </a:rPr>
              <a:t>S</a:t>
            </a:r>
            <a:r>
              <a:rPr lang="es-ES_tradnl" i="1" dirty="0" smtClean="0">
                <a:solidFill>
                  <a:schemeClr val="accent2">
                    <a:lumMod val="75000"/>
                  </a:schemeClr>
                </a:solidFill>
              </a:rPr>
              <a:t>ecuencias</a:t>
            </a:r>
          </a:p>
          <a:p>
            <a:pPr lvl="1">
              <a:buClr>
                <a:schemeClr val="accent2">
                  <a:lumMod val="75000"/>
                </a:schemeClr>
              </a:buClr>
              <a:buFont typeface="Wingdings" panose="05000000000000000000" pitchFamily="2" charset="2"/>
              <a:buChar char="ü"/>
            </a:pPr>
            <a:r>
              <a:rPr lang="es-ES_tradnl" dirty="0" smtClean="0"/>
              <a:t>Reconocer: </a:t>
            </a:r>
            <a:r>
              <a:rPr lang="es-ES_tradnl" i="1" dirty="0">
                <a:solidFill>
                  <a:srgbClr val="7030A0"/>
                </a:solidFill>
              </a:rPr>
              <a:t>R</a:t>
            </a:r>
            <a:r>
              <a:rPr lang="es-ES_tradnl" i="1" dirty="0" smtClean="0">
                <a:solidFill>
                  <a:srgbClr val="7030A0"/>
                </a:solidFill>
              </a:rPr>
              <a:t>elaciones causa y efecto.</a:t>
            </a:r>
          </a:p>
          <a:p>
            <a:pPr lvl="1">
              <a:buFont typeface="Wingdings" pitchFamily="2" charset="2"/>
              <a:buNone/>
            </a:pPr>
            <a:endParaRPr lang="es-ES" dirty="0" smtClean="0">
              <a:solidFill>
                <a:schemeClr val="accent2">
                  <a:lumMod val="50000"/>
                </a:schemeClr>
              </a:solidFill>
            </a:endParaRPr>
          </a:p>
          <a:p>
            <a:pPr lvl="4">
              <a:buFont typeface="Wingdings" pitchFamily="2" charset="2"/>
              <a:buNone/>
            </a:pPr>
            <a:endParaRPr lang="es-ES" dirty="0">
              <a:solidFill>
                <a:schemeClr val="accent2">
                  <a:lumMod val="50000"/>
                </a:schemeClr>
              </a:solidFill>
            </a:endParaRPr>
          </a:p>
        </p:txBody>
      </p:sp>
    </p:spTree>
    <p:extLst>
      <p:ext uri="{BB962C8B-B14F-4D97-AF65-F5344CB8AC3E}">
        <p14:creationId xmlns:p14="http://schemas.microsoft.com/office/powerpoint/2010/main" val="18712073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sp>
        <p:nvSpPr>
          <p:cNvPr id="5" name="Rectangle 8"/>
          <p:cNvSpPr txBox="1">
            <a:spLocks noChangeArrowheads="1"/>
          </p:cNvSpPr>
          <p:nvPr/>
        </p:nvSpPr>
        <p:spPr>
          <a:xfrm>
            <a:off x="1160942" y="2305393"/>
            <a:ext cx="3522210" cy="2705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Font typeface="Wingdings" pitchFamily="2" charset="2"/>
              <a:buNone/>
            </a:pPr>
            <a:r>
              <a:rPr lang="es-ES_tradnl" sz="2400" dirty="0" smtClean="0">
                <a:solidFill>
                  <a:srgbClr val="FF0066"/>
                </a:solidFill>
              </a:rPr>
              <a:t>Proceso: </a:t>
            </a:r>
          </a:p>
          <a:p>
            <a:pPr>
              <a:spcBef>
                <a:spcPts val="0"/>
              </a:spcBef>
              <a:buFont typeface="Wingdings" pitchFamily="2" charset="2"/>
              <a:buNone/>
            </a:pPr>
            <a:r>
              <a:rPr lang="es-ES_tradnl" sz="2400" dirty="0" smtClean="0"/>
              <a:t>Recuperar información</a:t>
            </a:r>
            <a:endParaRPr lang="es-ES_tradnl" sz="2400" dirty="0" smtClean="0">
              <a:solidFill>
                <a:srgbClr val="FF0066"/>
              </a:solidFill>
            </a:endParaRPr>
          </a:p>
          <a:p>
            <a:pPr>
              <a:spcBef>
                <a:spcPts val="0"/>
              </a:spcBef>
              <a:buFont typeface="Wingdings" pitchFamily="2" charset="2"/>
              <a:buNone/>
            </a:pPr>
            <a:r>
              <a:rPr lang="es-ES_tradnl" sz="2400" dirty="0" smtClean="0">
                <a:solidFill>
                  <a:srgbClr val="FF0066"/>
                </a:solidFill>
              </a:rPr>
              <a:t>Nivel</a:t>
            </a:r>
            <a:r>
              <a:rPr lang="es-ES_tradnl" sz="2400" dirty="0" smtClean="0"/>
              <a:t>: 1</a:t>
            </a:r>
          </a:p>
          <a:p>
            <a:pPr>
              <a:spcBef>
                <a:spcPts val="0"/>
              </a:spcBef>
              <a:buFont typeface="Wingdings" pitchFamily="2" charset="2"/>
              <a:buNone/>
            </a:pPr>
            <a:r>
              <a:rPr lang="es-ES_tradnl" sz="2400" dirty="0" smtClean="0">
                <a:solidFill>
                  <a:srgbClr val="FF0066"/>
                </a:solidFill>
              </a:rPr>
              <a:t>Habilidad</a:t>
            </a:r>
            <a:r>
              <a:rPr lang="es-ES_tradnl" sz="2400" dirty="0" smtClean="0"/>
              <a:t>:</a:t>
            </a:r>
          </a:p>
          <a:p>
            <a:pPr>
              <a:spcBef>
                <a:spcPts val="0"/>
              </a:spcBef>
              <a:buFont typeface="Wingdings" pitchFamily="2" charset="2"/>
              <a:buNone/>
            </a:pPr>
            <a:r>
              <a:rPr lang="es-ES_tradnl" sz="2400" dirty="0" smtClean="0"/>
              <a:t>Reconocer detalles</a:t>
            </a:r>
            <a:endParaRPr lang="es-ES" sz="2400" dirty="0"/>
          </a:p>
        </p:txBody>
      </p:sp>
      <p:pic>
        <p:nvPicPr>
          <p:cNvPr id="6" name="Picture 9" descr="1"/>
          <p:cNvPicPr>
            <a:picLocks noChangeAspect="1" noChangeArrowheads="1"/>
          </p:cNvPicPr>
          <p:nvPr/>
        </p:nvPicPr>
        <p:blipFill>
          <a:blip r:embed="rId3" cstate="print"/>
          <a:srcRect l="16483" t="22704" r="4068" b="9471"/>
          <a:stretch>
            <a:fillRect/>
          </a:stretch>
        </p:blipFill>
        <p:spPr bwMode="auto">
          <a:xfrm>
            <a:off x="4778402" y="640080"/>
            <a:ext cx="5299075" cy="5943600"/>
          </a:xfrm>
          <a:prstGeom prst="rect">
            <a:avLst/>
          </a:prstGeom>
          <a:noFill/>
          <a:ln w="9525">
            <a:noFill/>
            <a:miter lim="800000"/>
            <a:headEnd/>
            <a:tailEnd/>
          </a:ln>
        </p:spPr>
      </p:pic>
      <p:sp>
        <p:nvSpPr>
          <p:cNvPr id="11" name="Oval 11"/>
          <p:cNvSpPr>
            <a:spLocks noChangeArrowheads="1"/>
          </p:cNvSpPr>
          <p:nvPr/>
        </p:nvSpPr>
        <p:spPr bwMode="auto">
          <a:xfrm>
            <a:off x="5967780" y="1784265"/>
            <a:ext cx="574675" cy="287337"/>
          </a:xfrm>
          <a:prstGeom prst="ellipse">
            <a:avLst/>
          </a:prstGeom>
          <a:noFill/>
          <a:ln w="38100">
            <a:solidFill>
              <a:srgbClr val="FF6600"/>
            </a:solidFill>
            <a:round/>
            <a:headEnd/>
            <a:tailEnd/>
          </a:ln>
        </p:spPr>
        <p:txBody>
          <a:bodyPr wrap="none" anchor="ctr"/>
          <a:lstStyle/>
          <a:p>
            <a:pPr algn="ctr"/>
            <a:endParaRPr lang="es-ES">
              <a:solidFill>
                <a:srgbClr val="FF6600"/>
              </a:solidFill>
            </a:endParaRPr>
          </a:p>
        </p:txBody>
      </p:sp>
      <p:sp>
        <p:nvSpPr>
          <p:cNvPr id="12" name="Oval 10"/>
          <p:cNvSpPr>
            <a:spLocks noChangeArrowheads="1"/>
          </p:cNvSpPr>
          <p:nvPr/>
        </p:nvSpPr>
        <p:spPr bwMode="auto">
          <a:xfrm>
            <a:off x="6277343" y="2055813"/>
            <a:ext cx="1368425" cy="288925"/>
          </a:xfrm>
          <a:prstGeom prst="ellipse">
            <a:avLst/>
          </a:prstGeom>
          <a:noFill/>
          <a:ln w="38100">
            <a:solidFill>
              <a:srgbClr val="FF0066"/>
            </a:solidFill>
            <a:round/>
            <a:headEnd/>
            <a:tailEnd/>
          </a:ln>
        </p:spPr>
        <p:txBody>
          <a:bodyPr wrap="none" anchor="ctr"/>
          <a:lstStyle/>
          <a:p>
            <a:endParaRPr lang="es-ES"/>
          </a:p>
        </p:txBody>
      </p:sp>
      <p:sp>
        <p:nvSpPr>
          <p:cNvPr id="13" name="Oval 12"/>
          <p:cNvSpPr>
            <a:spLocks noChangeArrowheads="1"/>
          </p:cNvSpPr>
          <p:nvPr/>
        </p:nvSpPr>
        <p:spPr bwMode="auto">
          <a:xfrm>
            <a:off x="5583728" y="2260625"/>
            <a:ext cx="1411555" cy="359068"/>
          </a:xfrm>
          <a:prstGeom prst="ellipse">
            <a:avLst/>
          </a:prstGeom>
          <a:noFill/>
          <a:ln w="38100">
            <a:solidFill>
              <a:srgbClr val="0000FF"/>
            </a:solidFill>
            <a:round/>
            <a:headEnd/>
            <a:tailEnd/>
          </a:ln>
        </p:spPr>
        <p:txBody>
          <a:bodyPr wrap="none" anchor="ctr"/>
          <a:lstStyle/>
          <a:p>
            <a:pPr algn="ctr"/>
            <a:endParaRPr lang="es-ES">
              <a:solidFill>
                <a:srgbClr val="0000FF"/>
              </a:solidFill>
            </a:endParaRPr>
          </a:p>
        </p:txBody>
      </p:sp>
      <p:sp>
        <p:nvSpPr>
          <p:cNvPr id="15" name="Oval 13"/>
          <p:cNvSpPr>
            <a:spLocks noChangeArrowheads="1"/>
          </p:cNvSpPr>
          <p:nvPr/>
        </p:nvSpPr>
        <p:spPr bwMode="auto">
          <a:xfrm>
            <a:off x="4840778" y="2475230"/>
            <a:ext cx="647700" cy="288925"/>
          </a:xfrm>
          <a:prstGeom prst="ellipse">
            <a:avLst/>
          </a:prstGeom>
          <a:noFill/>
          <a:ln w="38100">
            <a:solidFill>
              <a:srgbClr val="33CC33"/>
            </a:solidFill>
            <a:round/>
            <a:headEnd/>
            <a:tailEnd/>
          </a:ln>
        </p:spPr>
        <p:txBody>
          <a:bodyPr wrap="none" anchor="ctr"/>
          <a:lstStyle/>
          <a:p>
            <a:endParaRPr lang="es-ES"/>
          </a:p>
        </p:txBody>
      </p:sp>
    </p:spTree>
    <p:extLst>
      <p:ext uri="{BB962C8B-B14F-4D97-AF65-F5344CB8AC3E}">
        <p14:creationId xmlns:p14="http://schemas.microsoft.com/office/powerpoint/2010/main" val="3807064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sp>
        <p:nvSpPr>
          <p:cNvPr id="5" name="Rectangle 3"/>
          <p:cNvSpPr txBox="1">
            <a:spLocks noChangeArrowheads="1"/>
          </p:cNvSpPr>
          <p:nvPr/>
        </p:nvSpPr>
        <p:spPr>
          <a:xfrm>
            <a:off x="1125316" y="2215320"/>
            <a:ext cx="3363047" cy="28490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0000">
              <a:lnSpc>
                <a:spcPct val="100000"/>
              </a:lnSpc>
              <a:spcBef>
                <a:spcPts val="0"/>
              </a:spcBef>
              <a:buFont typeface="Wingdings" pitchFamily="2" charset="2"/>
              <a:buNone/>
            </a:pPr>
            <a:r>
              <a:rPr lang="es-ES_tradnl" sz="2400" dirty="0" smtClean="0">
                <a:solidFill>
                  <a:srgbClr val="FF0066"/>
                </a:solidFill>
              </a:rPr>
              <a:t>Proceso: </a:t>
            </a:r>
            <a:endParaRPr lang="es-ES_tradnl" sz="2400" dirty="0">
              <a:solidFill>
                <a:srgbClr val="FF0066"/>
              </a:solidFill>
            </a:endParaRPr>
          </a:p>
          <a:p>
            <a:pPr defTabSz="720000">
              <a:lnSpc>
                <a:spcPct val="100000"/>
              </a:lnSpc>
              <a:spcBef>
                <a:spcPts val="0"/>
              </a:spcBef>
              <a:buFont typeface="Wingdings" pitchFamily="2" charset="2"/>
              <a:buNone/>
            </a:pPr>
            <a:r>
              <a:rPr lang="es-ES_tradnl" sz="2400" dirty="0" smtClean="0"/>
              <a:t>Recuperar información</a:t>
            </a:r>
          </a:p>
          <a:p>
            <a:pPr defTabSz="720000">
              <a:lnSpc>
                <a:spcPct val="100000"/>
              </a:lnSpc>
              <a:spcBef>
                <a:spcPts val="0"/>
              </a:spcBef>
              <a:buFont typeface="Wingdings" pitchFamily="2" charset="2"/>
              <a:buNone/>
            </a:pPr>
            <a:r>
              <a:rPr lang="es-ES_tradnl" sz="2400" dirty="0" smtClean="0">
                <a:solidFill>
                  <a:srgbClr val="FF0066"/>
                </a:solidFill>
              </a:rPr>
              <a:t>Nivel</a:t>
            </a:r>
            <a:r>
              <a:rPr lang="es-ES_tradnl" sz="2400" dirty="0" smtClean="0"/>
              <a:t>: 2</a:t>
            </a:r>
          </a:p>
          <a:p>
            <a:pPr defTabSz="720000">
              <a:lnSpc>
                <a:spcPct val="100000"/>
              </a:lnSpc>
              <a:spcBef>
                <a:spcPts val="0"/>
              </a:spcBef>
              <a:buFont typeface="Wingdings" pitchFamily="2" charset="2"/>
              <a:buNone/>
            </a:pPr>
            <a:r>
              <a:rPr lang="es-ES_tradnl" sz="2400" dirty="0" smtClean="0">
                <a:solidFill>
                  <a:srgbClr val="FF0066"/>
                </a:solidFill>
              </a:rPr>
              <a:t>Habilidad:</a:t>
            </a:r>
          </a:p>
          <a:p>
            <a:pPr defTabSz="720000">
              <a:lnSpc>
                <a:spcPct val="100000"/>
              </a:lnSpc>
              <a:spcBef>
                <a:spcPts val="0"/>
              </a:spcBef>
              <a:buFont typeface="Wingdings" pitchFamily="2" charset="2"/>
              <a:buNone/>
            </a:pPr>
            <a:r>
              <a:rPr lang="es-ES_tradnl" sz="2400" dirty="0" smtClean="0"/>
              <a:t>Reconocer secuencias</a:t>
            </a:r>
          </a:p>
          <a:p>
            <a:pPr>
              <a:buFont typeface="Wingdings" pitchFamily="2" charset="2"/>
              <a:buNone/>
            </a:pPr>
            <a:endParaRPr lang="es-ES" dirty="0" smtClean="0"/>
          </a:p>
          <a:p>
            <a:endParaRPr lang="es-ES" dirty="0" smtClean="0"/>
          </a:p>
        </p:txBody>
      </p:sp>
      <p:pic>
        <p:nvPicPr>
          <p:cNvPr id="6" name="Picture 4" descr="1"/>
          <p:cNvPicPr>
            <a:picLocks noChangeAspect="1" noChangeArrowheads="1"/>
          </p:cNvPicPr>
          <p:nvPr/>
        </p:nvPicPr>
        <p:blipFill>
          <a:blip r:embed="rId3" cstate="print"/>
          <a:srcRect l="11919" t="26079" r="4068" b="4868"/>
          <a:stretch>
            <a:fillRect/>
          </a:stretch>
        </p:blipFill>
        <p:spPr bwMode="auto">
          <a:xfrm>
            <a:off x="4900307" y="471293"/>
            <a:ext cx="6269441" cy="5688013"/>
          </a:xfrm>
          <a:prstGeom prst="rect">
            <a:avLst/>
          </a:prstGeom>
          <a:noFill/>
          <a:ln w="9525">
            <a:noFill/>
            <a:miter lim="800000"/>
            <a:headEnd/>
            <a:tailEnd/>
          </a:ln>
        </p:spPr>
      </p:pic>
      <p:sp>
        <p:nvSpPr>
          <p:cNvPr id="7" name="Oval 5"/>
          <p:cNvSpPr>
            <a:spLocks noChangeArrowheads="1"/>
          </p:cNvSpPr>
          <p:nvPr/>
        </p:nvSpPr>
        <p:spPr bwMode="auto">
          <a:xfrm>
            <a:off x="6546167" y="1743869"/>
            <a:ext cx="792163" cy="287337"/>
          </a:xfrm>
          <a:prstGeom prst="ellipse">
            <a:avLst/>
          </a:prstGeom>
          <a:noFill/>
          <a:ln w="28575">
            <a:solidFill>
              <a:srgbClr val="1DDC0E"/>
            </a:solidFill>
            <a:round/>
            <a:headEnd/>
            <a:tailEnd/>
          </a:ln>
        </p:spPr>
        <p:txBody>
          <a:bodyPr wrap="none" anchor="ctr"/>
          <a:lstStyle/>
          <a:p>
            <a:endParaRPr lang="es-ES"/>
          </a:p>
        </p:txBody>
      </p:sp>
      <p:sp>
        <p:nvSpPr>
          <p:cNvPr id="8" name="Oval 6"/>
          <p:cNvSpPr>
            <a:spLocks noChangeArrowheads="1"/>
          </p:cNvSpPr>
          <p:nvPr/>
        </p:nvSpPr>
        <p:spPr bwMode="auto">
          <a:xfrm>
            <a:off x="5103086" y="2215320"/>
            <a:ext cx="647700" cy="288925"/>
          </a:xfrm>
          <a:prstGeom prst="ellipse">
            <a:avLst/>
          </a:prstGeom>
          <a:noFill/>
          <a:ln w="28575">
            <a:solidFill>
              <a:srgbClr val="1DDC0E"/>
            </a:solidFill>
            <a:round/>
            <a:headEnd/>
            <a:tailEnd/>
          </a:ln>
        </p:spPr>
        <p:txBody>
          <a:bodyPr wrap="none" anchor="ctr"/>
          <a:lstStyle/>
          <a:p>
            <a:endParaRPr lang="es-ES"/>
          </a:p>
        </p:txBody>
      </p:sp>
      <p:sp>
        <p:nvSpPr>
          <p:cNvPr id="9" name="Oval 7"/>
          <p:cNvSpPr>
            <a:spLocks noChangeArrowheads="1"/>
          </p:cNvSpPr>
          <p:nvPr/>
        </p:nvSpPr>
        <p:spPr bwMode="auto">
          <a:xfrm>
            <a:off x="5014912" y="2405819"/>
            <a:ext cx="1081088" cy="360363"/>
          </a:xfrm>
          <a:prstGeom prst="ellipse">
            <a:avLst/>
          </a:prstGeom>
          <a:noFill/>
          <a:ln w="28575">
            <a:solidFill>
              <a:srgbClr val="1DDC0E"/>
            </a:solidFill>
            <a:round/>
            <a:headEnd/>
            <a:tailEnd/>
          </a:ln>
        </p:spPr>
        <p:txBody>
          <a:bodyPr wrap="none" anchor="ctr"/>
          <a:lstStyle/>
          <a:p>
            <a:endParaRPr lang="es-ES"/>
          </a:p>
        </p:txBody>
      </p:sp>
    </p:spTree>
    <p:extLst>
      <p:ext uri="{BB962C8B-B14F-4D97-AF65-F5344CB8AC3E}">
        <p14:creationId xmlns:p14="http://schemas.microsoft.com/office/powerpoint/2010/main" val="30135629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sp>
        <p:nvSpPr>
          <p:cNvPr id="5" name="1 Título"/>
          <p:cNvSpPr txBox="1">
            <a:spLocks/>
          </p:cNvSpPr>
          <p:nvPr/>
        </p:nvSpPr>
        <p:spPr>
          <a:xfrm>
            <a:off x="1671711" y="365125"/>
            <a:ext cx="8229600" cy="992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3200" b="1" dirty="0" smtClean="0">
                <a:solidFill>
                  <a:srgbClr val="00B0F0"/>
                </a:solidFill>
                <a:effectLst>
                  <a:outerShdw blurRad="38100" dist="38100" dir="2700000" algn="tl">
                    <a:srgbClr val="000000">
                      <a:alpha val="43137"/>
                    </a:srgbClr>
                  </a:outerShdw>
                </a:effectLst>
                <a:latin typeface="Ink Free" panose="03080402000500000000" pitchFamily="66" charset="0"/>
              </a:rPr>
              <a:t>Estrategias para Recuperar la información:</a:t>
            </a:r>
            <a:endParaRPr lang="es-ES_tradnl" sz="3200" dirty="0">
              <a:solidFill>
                <a:srgbClr val="00B0F0"/>
              </a:solidFill>
              <a:effectLst>
                <a:outerShdw blurRad="38100" dist="38100" dir="2700000" algn="tl">
                  <a:srgbClr val="000000">
                    <a:alpha val="43137"/>
                  </a:srgbClr>
                </a:outerShdw>
              </a:effectLst>
              <a:latin typeface="Ink Free" panose="03080402000500000000" pitchFamily="66" charset="0"/>
            </a:endParaRPr>
          </a:p>
        </p:txBody>
      </p:sp>
      <p:pic>
        <p:nvPicPr>
          <p:cNvPr id="7" name="Imagen 6"/>
          <p:cNvPicPr>
            <a:picLocks noChangeAspect="1"/>
          </p:cNvPicPr>
          <p:nvPr/>
        </p:nvPicPr>
        <p:blipFill>
          <a:blip r:embed="rId3"/>
          <a:stretch>
            <a:fillRect/>
          </a:stretch>
        </p:blipFill>
        <p:spPr>
          <a:xfrm>
            <a:off x="1168791" y="1026943"/>
            <a:ext cx="10185009" cy="5635770"/>
          </a:xfrm>
          <a:prstGeom prst="rect">
            <a:avLst/>
          </a:prstGeom>
          <a:effectLst>
            <a:softEdge rad="127000"/>
          </a:effectLst>
        </p:spPr>
      </p:pic>
      <p:sp>
        <p:nvSpPr>
          <p:cNvPr id="8" name="Rectángulo 7"/>
          <p:cNvSpPr/>
          <p:nvPr/>
        </p:nvSpPr>
        <p:spPr>
          <a:xfrm>
            <a:off x="1424646" y="1675625"/>
            <a:ext cx="9673298" cy="4708981"/>
          </a:xfrm>
          <a:prstGeom prst="rect">
            <a:avLst/>
          </a:prstGeom>
        </p:spPr>
        <p:txBody>
          <a:bodyPr wrap="square">
            <a:spAutoFit/>
          </a:bodyPr>
          <a:lstStyle/>
          <a:p>
            <a:pPr marL="285750" indent="-285750" algn="just">
              <a:lnSpc>
                <a:spcPct val="150000"/>
              </a:lnSpc>
              <a:buClr>
                <a:srgbClr val="406792"/>
              </a:buClr>
              <a:buFont typeface="Wingdings" panose="05000000000000000000" pitchFamily="2" charset="2"/>
              <a:buChar char="q"/>
            </a:pPr>
            <a:r>
              <a:rPr lang="es-ES_tradnl" sz="2000" b="1" dirty="0">
                <a:solidFill>
                  <a:srgbClr val="FF579B"/>
                </a:solidFill>
                <a:latin typeface="Arial Narrow" panose="020B0606020202030204" pitchFamily="34" charset="0"/>
                <a:cs typeface="Arial" panose="020B0604020202020204" pitchFamily="34" charset="0"/>
              </a:rPr>
              <a:t>Localizar información relevante</a:t>
            </a:r>
            <a:r>
              <a:rPr lang="es-ES_tradnl" sz="2000" dirty="0">
                <a:solidFill>
                  <a:srgbClr val="FF579B"/>
                </a:solidFill>
                <a:latin typeface="Arial Narrow" panose="020B0606020202030204" pitchFamily="34" charset="0"/>
                <a:cs typeface="Arial" panose="020B0604020202020204" pitchFamily="34" charset="0"/>
              </a:rPr>
              <a:t> </a:t>
            </a:r>
            <a:r>
              <a:rPr lang="es-ES_tradnl" sz="2000" dirty="0">
                <a:latin typeface="Arial Narrow" panose="020B0606020202030204" pitchFamily="34" charset="0"/>
                <a:cs typeface="Arial" panose="020B0604020202020204" pitchFamily="34" charset="0"/>
              </a:rPr>
              <a:t>cuando se han dado indicios con </a:t>
            </a:r>
            <a:r>
              <a:rPr lang="es-ES_tradnl" sz="2000" b="1" dirty="0">
                <a:solidFill>
                  <a:srgbClr val="FF579B"/>
                </a:solidFill>
                <a:latin typeface="Arial Narrow" panose="020B0606020202030204" pitchFamily="34" charset="0"/>
                <a:cs typeface="Arial" panose="020B0604020202020204" pitchFamily="34" charset="0"/>
              </a:rPr>
              <a:t>palabras idénticas o con sinónimos</a:t>
            </a:r>
            <a:r>
              <a:rPr lang="es-ES_tradnl" sz="2000" b="1" dirty="0">
                <a:latin typeface="Arial Narrow" panose="020B0606020202030204" pitchFamily="34" charset="0"/>
                <a:cs typeface="Arial" panose="020B0604020202020204" pitchFamily="34" charset="0"/>
              </a:rPr>
              <a:t>.</a:t>
            </a:r>
          </a:p>
          <a:p>
            <a:pPr marL="285750" indent="-285750" algn="just">
              <a:lnSpc>
                <a:spcPct val="150000"/>
              </a:lnSpc>
              <a:buClr>
                <a:srgbClr val="406792"/>
              </a:buClr>
              <a:buFont typeface="Wingdings" panose="05000000000000000000" pitchFamily="2" charset="2"/>
              <a:buChar char="q"/>
            </a:pPr>
            <a:r>
              <a:rPr lang="es-ES_tradnl" sz="2000" b="1" dirty="0" smtClean="0">
                <a:solidFill>
                  <a:srgbClr val="922A8D"/>
                </a:solidFill>
                <a:latin typeface="Arial Narrow" panose="020B0606020202030204" pitchFamily="34" charset="0"/>
                <a:cs typeface="Arial" panose="020B0604020202020204" pitchFamily="34" charset="0"/>
              </a:rPr>
              <a:t>Reconocer </a:t>
            </a:r>
            <a:r>
              <a:rPr lang="es-ES_tradnl" sz="2000" b="1" dirty="0">
                <a:solidFill>
                  <a:srgbClr val="922A8D"/>
                </a:solidFill>
                <a:latin typeface="Arial Narrow" panose="020B0606020202030204" pitchFamily="34" charset="0"/>
                <a:cs typeface="Arial" panose="020B0604020202020204" pitchFamily="34" charset="0"/>
              </a:rPr>
              <a:t>las piezas de texto</a:t>
            </a:r>
            <a:r>
              <a:rPr lang="es-ES_tradnl" sz="2000" dirty="0">
                <a:solidFill>
                  <a:srgbClr val="922A8D"/>
                </a:solidFill>
                <a:latin typeface="Arial Narrow" panose="020B0606020202030204" pitchFamily="34" charset="0"/>
                <a:cs typeface="Arial" panose="020B0604020202020204" pitchFamily="34" charset="0"/>
              </a:rPr>
              <a:t> </a:t>
            </a:r>
            <a:r>
              <a:rPr lang="es-ES_tradnl" sz="2000" dirty="0">
                <a:latin typeface="Arial Narrow" panose="020B0606020202030204" pitchFamily="34" charset="0"/>
                <a:cs typeface="Arial" panose="020B0604020202020204" pitchFamily="34" charset="0"/>
              </a:rPr>
              <a:t>que capturan </a:t>
            </a:r>
            <a:r>
              <a:rPr lang="es-ES_tradnl" sz="2000" b="1" dirty="0">
                <a:solidFill>
                  <a:srgbClr val="922A8D"/>
                </a:solidFill>
                <a:latin typeface="Arial Narrow" panose="020B0606020202030204" pitchFamily="34" charset="0"/>
                <a:cs typeface="Arial" panose="020B0604020202020204" pitchFamily="34" charset="0"/>
              </a:rPr>
              <a:t>el resumen de la idea principal </a:t>
            </a:r>
            <a:r>
              <a:rPr lang="es-ES_tradnl" sz="2000" dirty="0">
                <a:latin typeface="Arial Narrow" panose="020B0606020202030204" pitchFamily="34" charset="0"/>
                <a:cs typeface="Arial" panose="020B0604020202020204" pitchFamily="34" charset="0"/>
              </a:rPr>
              <a:t>según el autor del texto</a:t>
            </a:r>
            <a:r>
              <a:rPr lang="es-ES_tradnl" sz="2000" dirty="0" smtClean="0">
                <a:latin typeface="Arial Narrow" panose="020B0606020202030204" pitchFamily="34" charset="0"/>
                <a:cs typeface="Arial" panose="020B0604020202020204" pitchFamily="34" charset="0"/>
              </a:rPr>
              <a:t>.</a:t>
            </a:r>
            <a:endParaRPr lang="es-ES_tradnl" sz="2000" dirty="0">
              <a:latin typeface="Arial Narrow" panose="020B0606020202030204" pitchFamily="34" charset="0"/>
              <a:cs typeface="Arial" panose="020B0604020202020204" pitchFamily="34" charset="0"/>
            </a:endParaRPr>
          </a:p>
          <a:p>
            <a:pPr marL="285750" indent="-285750" algn="just">
              <a:lnSpc>
                <a:spcPct val="150000"/>
              </a:lnSpc>
              <a:buClr>
                <a:srgbClr val="406792"/>
              </a:buClr>
              <a:buFont typeface="Wingdings" panose="05000000000000000000" pitchFamily="2" charset="2"/>
              <a:buChar char="q"/>
            </a:pPr>
            <a:r>
              <a:rPr lang="es-ES_tradnl" sz="2000" b="1" dirty="0">
                <a:solidFill>
                  <a:srgbClr val="00B050"/>
                </a:solidFill>
                <a:latin typeface="Arial Narrow" panose="020B0606020202030204" pitchFamily="34" charset="0"/>
                <a:cs typeface="Arial" panose="020B0604020202020204" pitchFamily="34" charset="0"/>
              </a:rPr>
              <a:t>Identificar las dimensiones principales </a:t>
            </a:r>
            <a:r>
              <a:rPr lang="es-ES_tradnl" sz="2000" dirty="0">
                <a:latin typeface="Arial Narrow" panose="020B0606020202030204" pitchFamily="34" charset="0"/>
                <a:cs typeface="Arial" panose="020B0604020202020204" pitchFamily="34" charset="0"/>
              </a:rPr>
              <a:t>de una gráfica o una tabla o cualquier organizador de la información</a:t>
            </a:r>
            <a:r>
              <a:rPr lang="es-ES_tradnl" sz="2000" dirty="0" smtClean="0">
                <a:latin typeface="Arial Narrow" panose="020B0606020202030204" pitchFamily="34" charset="0"/>
                <a:cs typeface="Arial" panose="020B0604020202020204" pitchFamily="34" charset="0"/>
              </a:rPr>
              <a:t>.</a:t>
            </a:r>
            <a:endParaRPr lang="es-ES_tradnl" sz="2000" dirty="0">
              <a:latin typeface="Arial Narrow" panose="020B0606020202030204" pitchFamily="34" charset="0"/>
              <a:cs typeface="Arial" panose="020B0604020202020204" pitchFamily="34" charset="0"/>
            </a:endParaRPr>
          </a:p>
          <a:p>
            <a:pPr marL="285750" indent="-285750" algn="just">
              <a:lnSpc>
                <a:spcPct val="150000"/>
              </a:lnSpc>
              <a:buClr>
                <a:srgbClr val="406792"/>
              </a:buClr>
              <a:buFont typeface="Wingdings" panose="05000000000000000000" pitchFamily="2" charset="2"/>
              <a:buChar char="q"/>
            </a:pPr>
            <a:r>
              <a:rPr lang="es-ES_tradnl" sz="2000" b="1" dirty="0">
                <a:solidFill>
                  <a:srgbClr val="00B0F0"/>
                </a:solidFill>
                <a:latin typeface="Arial Narrow" panose="020B0606020202030204" pitchFamily="34" charset="0"/>
                <a:cs typeface="Arial" panose="020B0604020202020204" pitchFamily="34" charset="0"/>
              </a:rPr>
              <a:t>Inferir qué información</a:t>
            </a:r>
            <a:r>
              <a:rPr lang="es-ES_tradnl" sz="2000" b="1" dirty="0">
                <a:latin typeface="Arial Narrow" panose="020B0606020202030204" pitchFamily="34" charset="0"/>
                <a:cs typeface="Arial" panose="020B0604020202020204" pitchFamily="34" charset="0"/>
              </a:rPr>
              <a:t> </a:t>
            </a:r>
            <a:r>
              <a:rPr lang="es-ES_tradnl" sz="2000" dirty="0">
                <a:latin typeface="Arial Narrow" panose="020B0606020202030204" pitchFamily="34" charset="0"/>
                <a:cs typeface="Arial" panose="020B0604020202020204" pitchFamily="34" charset="0"/>
              </a:rPr>
              <a:t>del texto es </a:t>
            </a:r>
            <a:r>
              <a:rPr lang="es-ES_tradnl" sz="2000" b="1" dirty="0">
                <a:solidFill>
                  <a:srgbClr val="00B0F0"/>
                </a:solidFill>
                <a:latin typeface="Arial Narrow" panose="020B0606020202030204" pitchFamily="34" charset="0"/>
                <a:cs typeface="Arial" panose="020B0604020202020204" pitchFamily="34" charset="0"/>
              </a:rPr>
              <a:t>relevante</a:t>
            </a:r>
            <a:r>
              <a:rPr lang="es-ES_tradnl" sz="2000" dirty="0">
                <a:latin typeface="Arial Narrow" panose="020B0606020202030204" pitchFamily="34" charset="0"/>
                <a:cs typeface="Arial" panose="020B0604020202020204" pitchFamily="34" charset="0"/>
              </a:rPr>
              <a:t> para la tarea al leer textos.</a:t>
            </a:r>
          </a:p>
          <a:p>
            <a:pPr marL="285750" indent="-285750" algn="just">
              <a:lnSpc>
                <a:spcPct val="150000"/>
              </a:lnSpc>
              <a:buClr>
                <a:srgbClr val="406792"/>
              </a:buClr>
              <a:buFont typeface="Wingdings" panose="05000000000000000000" pitchFamily="2" charset="2"/>
              <a:buChar char="q"/>
            </a:pPr>
            <a:r>
              <a:rPr lang="es-ES_tradnl" sz="2000" b="1" dirty="0" smtClean="0">
                <a:solidFill>
                  <a:srgbClr val="FF0000"/>
                </a:solidFill>
                <a:latin typeface="Arial Narrow" panose="020B0606020202030204" pitchFamily="34" charset="0"/>
                <a:cs typeface="Arial" panose="020B0604020202020204" pitchFamily="34" charset="0"/>
              </a:rPr>
              <a:t>Subrayar </a:t>
            </a:r>
            <a:r>
              <a:rPr lang="es-ES_tradnl" sz="2000" b="1" dirty="0">
                <a:solidFill>
                  <a:srgbClr val="FF0000"/>
                </a:solidFill>
                <a:latin typeface="Arial Narrow" panose="020B0606020202030204" pitchFamily="34" charset="0"/>
                <a:cs typeface="Arial" panose="020B0604020202020204" pitchFamily="34" charset="0"/>
              </a:rPr>
              <a:t>ideas </a:t>
            </a:r>
            <a:r>
              <a:rPr lang="es-ES_tradnl" sz="2000" dirty="0">
                <a:latin typeface="Arial Narrow" panose="020B0606020202030204" pitchFamily="34" charset="0"/>
                <a:cs typeface="Arial" panose="020B0604020202020204" pitchFamily="34" charset="0"/>
              </a:rPr>
              <a:t>que se consideren útiles.</a:t>
            </a:r>
          </a:p>
          <a:p>
            <a:pPr marL="285750" indent="-285750" algn="just">
              <a:lnSpc>
                <a:spcPct val="150000"/>
              </a:lnSpc>
              <a:buClr>
                <a:srgbClr val="406792"/>
              </a:buClr>
              <a:buFont typeface="Wingdings" panose="05000000000000000000" pitchFamily="2" charset="2"/>
              <a:buChar char="q"/>
            </a:pPr>
            <a:r>
              <a:rPr lang="es-ES_tradnl" sz="2000" b="1" dirty="0" smtClean="0">
                <a:solidFill>
                  <a:srgbClr val="1B8183"/>
                </a:solidFill>
                <a:latin typeface="Arial Narrow" panose="020B0606020202030204" pitchFamily="34" charset="0"/>
                <a:cs typeface="Arial" panose="020B0604020202020204" pitchFamily="34" charset="0"/>
              </a:rPr>
              <a:t>Tomar </a:t>
            </a:r>
            <a:r>
              <a:rPr lang="es-ES_tradnl" sz="2000" b="1" dirty="0">
                <a:solidFill>
                  <a:srgbClr val="1B8183"/>
                </a:solidFill>
                <a:latin typeface="Arial Narrow" panose="020B0606020202030204" pitchFamily="34" charset="0"/>
                <a:cs typeface="Arial" panose="020B0604020202020204" pitchFamily="34" charset="0"/>
              </a:rPr>
              <a:t>notas</a:t>
            </a:r>
            <a:r>
              <a:rPr lang="es-ES_tradnl" sz="2000" b="1" dirty="0">
                <a:latin typeface="Arial Narrow" panose="020B0606020202030204" pitchFamily="34" charset="0"/>
                <a:cs typeface="Arial" panose="020B0604020202020204" pitchFamily="34" charset="0"/>
              </a:rPr>
              <a:t> </a:t>
            </a:r>
            <a:r>
              <a:rPr lang="es-ES_tradnl" sz="2000" dirty="0">
                <a:latin typeface="Arial Narrow" panose="020B0606020202030204" pitchFamily="34" charset="0"/>
                <a:cs typeface="Arial" panose="020B0604020202020204" pitchFamily="34" charset="0"/>
              </a:rPr>
              <a:t>y hacer anotaciones al </a:t>
            </a:r>
            <a:r>
              <a:rPr lang="es-ES_tradnl" sz="2000" dirty="0" smtClean="0">
                <a:latin typeface="Arial Narrow" panose="020B0606020202030204" pitchFamily="34" charset="0"/>
                <a:cs typeface="Arial" panose="020B0604020202020204" pitchFamily="34" charset="0"/>
              </a:rPr>
              <a:t>margen</a:t>
            </a:r>
            <a:endParaRPr lang="es-ES_tradnl" sz="2000" dirty="0">
              <a:latin typeface="Arial Narrow" panose="020B0606020202030204" pitchFamily="34" charset="0"/>
              <a:cs typeface="Arial" panose="020B0604020202020204" pitchFamily="34" charset="0"/>
            </a:endParaRPr>
          </a:p>
          <a:p>
            <a:pPr marL="285750" indent="-285750" algn="just">
              <a:lnSpc>
                <a:spcPct val="150000"/>
              </a:lnSpc>
              <a:buClr>
                <a:srgbClr val="406792"/>
              </a:buClr>
              <a:buFont typeface="Wingdings" panose="05000000000000000000" pitchFamily="2" charset="2"/>
              <a:buChar char="q"/>
            </a:pPr>
            <a:r>
              <a:rPr lang="es-ES_tradnl" sz="2000" b="1" dirty="0">
                <a:solidFill>
                  <a:schemeClr val="accent2">
                    <a:lumMod val="75000"/>
                  </a:schemeClr>
                </a:solidFill>
                <a:latin typeface="Arial Narrow" panose="020B0606020202030204" pitchFamily="34" charset="0"/>
                <a:cs typeface="Arial" panose="020B0604020202020204" pitchFamily="34" charset="0"/>
              </a:rPr>
              <a:t>Inferir qué información</a:t>
            </a:r>
            <a:r>
              <a:rPr lang="es-ES_tradnl" sz="2000" b="1" dirty="0">
                <a:latin typeface="Arial Narrow" panose="020B0606020202030204" pitchFamily="34" charset="0"/>
                <a:cs typeface="Arial" panose="020B0604020202020204" pitchFamily="34" charset="0"/>
              </a:rPr>
              <a:t> </a:t>
            </a:r>
            <a:r>
              <a:rPr lang="es-ES_tradnl" sz="2000" dirty="0">
                <a:latin typeface="Arial Narrow" panose="020B0606020202030204" pitchFamily="34" charset="0"/>
                <a:cs typeface="Arial" panose="020B0604020202020204" pitchFamily="34" charset="0"/>
              </a:rPr>
              <a:t>del texto es relevante para la tarea </a:t>
            </a:r>
            <a:r>
              <a:rPr lang="es-ES_tradnl" sz="2000" b="1" dirty="0">
                <a:solidFill>
                  <a:schemeClr val="accent2">
                    <a:lumMod val="75000"/>
                  </a:schemeClr>
                </a:solidFill>
                <a:latin typeface="Arial Narrow" panose="020B0606020202030204" pitchFamily="34" charset="0"/>
                <a:cs typeface="Arial" panose="020B0604020202020204" pitchFamily="34" charset="0"/>
              </a:rPr>
              <a:t>en textos no familiares</a:t>
            </a:r>
            <a:r>
              <a:rPr lang="es-ES_tradnl" b="1" dirty="0">
                <a:solidFill>
                  <a:schemeClr val="accent2">
                    <a:lumMod val="75000"/>
                  </a:schemeClr>
                </a:solidFill>
                <a:latin typeface="Comic Sans MS" panose="030F0702030302020204" pitchFamily="66" charset="0"/>
                <a:cs typeface="Arial" panose="020B0604020202020204" pitchFamily="34" charset="0"/>
              </a:rPr>
              <a:t>.</a:t>
            </a:r>
          </a:p>
        </p:txBody>
      </p:sp>
    </p:spTree>
    <p:extLst>
      <p:ext uri="{BB962C8B-B14F-4D97-AF65-F5344CB8AC3E}">
        <p14:creationId xmlns:p14="http://schemas.microsoft.com/office/powerpoint/2010/main" val="22726869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graphicFrame>
        <p:nvGraphicFramePr>
          <p:cNvPr id="5" name="Marcador de contenido 4"/>
          <p:cNvGraphicFramePr>
            <a:graphicFrameLocks noGrp="1"/>
          </p:cNvGraphicFramePr>
          <p:nvPr>
            <p:ph idx="1"/>
            <p:extLst>
              <p:ext uri="{D42A27DB-BD31-4B8C-83A1-F6EECF244321}">
                <p14:modId xmlns:p14="http://schemas.microsoft.com/office/powerpoint/2010/main" val="1911112343"/>
              </p:ext>
            </p:extLst>
          </p:nvPr>
        </p:nvGraphicFramePr>
        <p:xfrm>
          <a:off x="1991751" y="1642745"/>
          <a:ext cx="8305800" cy="3840480"/>
        </p:xfrm>
        <a:graphic>
          <a:graphicData uri="http://schemas.openxmlformats.org/drawingml/2006/table">
            <a:tbl>
              <a:tblPr firstRow="1" bandRow="1">
                <a:tableStyleId>{5C22544A-7EE6-4342-B048-85BDC9FD1C3A}</a:tableStyleId>
              </a:tblPr>
              <a:tblGrid>
                <a:gridCol w="1661160">
                  <a:extLst>
                    <a:ext uri="{9D8B030D-6E8A-4147-A177-3AD203B41FA5}">
                      <a16:colId xmlns:a16="http://schemas.microsoft.com/office/drawing/2014/main" val="1420771311"/>
                    </a:ext>
                  </a:extLst>
                </a:gridCol>
                <a:gridCol w="1397391">
                  <a:extLst>
                    <a:ext uri="{9D8B030D-6E8A-4147-A177-3AD203B41FA5}">
                      <a16:colId xmlns:a16="http://schemas.microsoft.com/office/drawing/2014/main" val="4185191031"/>
                    </a:ext>
                  </a:extLst>
                </a:gridCol>
                <a:gridCol w="1924929">
                  <a:extLst>
                    <a:ext uri="{9D8B030D-6E8A-4147-A177-3AD203B41FA5}">
                      <a16:colId xmlns:a16="http://schemas.microsoft.com/office/drawing/2014/main" val="3564495346"/>
                    </a:ext>
                  </a:extLst>
                </a:gridCol>
                <a:gridCol w="1661160">
                  <a:extLst>
                    <a:ext uri="{9D8B030D-6E8A-4147-A177-3AD203B41FA5}">
                      <a16:colId xmlns:a16="http://schemas.microsoft.com/office/drawing/2014/main" val="2872286667"/>
                    </a:ext>
                  </a:extLst>
                </a:gridCol>
                <a:gridCol w="1661160">
                  <a:extLst>
                    <a:ext uri="{9D8B030D-6E8A-4147-A177-3AD203B41FA5}">
                      <a16:colId xmlns:a16="http://schemas.microsoft.com/office/drawing/2014/main" val="645043208"/>
                    </a:ext>
                  </a:extLst>
                </a:gridCol>
              </a:tblGrid>
              <a:tr h="370840">
                <a:tc>
                  <a:txBody>
                    <a:bodyPr/>
                    <a:lstStyle/>
                    <a:p>
                      <a:pPr algn="ctr"/>
                      <a:r>
                        <a:rPr lang="es-MX" sz="2000" b="1" dirty="0" smtClean="0">
                          <a:effectLst>
                            <a:outerShdw blurRad="38100" dist="38100" dir="2700000" algn="tl">
                              <a:srgbClr val="000000">
                                <a:alpha val="43137"/>
                              </a:srgbClr>
                            </a:outerShdw>
                          </a:effectLst>
                        </a:rPr>
                        <a:t>Nivel </a:t>
                      </a:r>
                      <a:endParaRPr lang="es-MX" sz="2000" b="1" dirty="0">
                        <a:effectLst>
                          <a:outerShdw blurRad="38100" dist="38100" dir="2700000" algn="tl">
                            <a:srgbClr val="000000">
                              <a:alpha val="43137"/>
                            </a:srgbClr>
                          </a:outerShdw>
                        </a:effectLst>
                      </a:endParaRPr>
                    </a:p>
                  </a:txBody>
                  <a:tcPr>
                    <a:solidFill>
                      <a:schemeClr val="accent2">
                        <a:lumMod val="60000"/>
                        <a:lumOff val="40000"/>
                      </a:schemeClr>
                    </a:solidFill>
                  </a:tcPr>
                </a:tc>
                <a:tc>
                  <a:txBody>
                    <a:bodyPr/>
                    <a:lstStyle/>
                    <a:p>
                      <a:pPr algn="ctr"/>
                      <a:r>
                        <a:rPr lang="es-MX" sz="2000" b="1" dirty="0" smtClean="0">
                          <a:effectLst>
                            <a:outerShdw blurRad="38100" dist="38100" dir="2700000" algn="tl">
                              <a:srgbClr val="000000">
                                <a:alpha val="43137"/>
                              </a:srgbClr>
                            </a:outerShdw>
                          </a:effectLst>
                        </a:rPr>
                        <a:t>Respuestas </a:t>
                      </a:r>
                      <a:endParaRPr lang="es-MX" sz="2000" b="1" dirty="0">
                        <a:effectLst>
                          <a:outerShdw blurRad="38100" dist="38100" dir="2700000" algn="tl">
                            <a:srgbClr val="000000">
                              <a:alpha val="43137"/>
                            </a:srgbClr>
                          </a:outerShdw>
                        </a:effectLst>
                      </a:endParaRPr>
                    </a:p>
                  </a:txBody>
                  <a:tcPr>
                    <a:solidFill>
                      <a:schemeClr val="accent2">
                        <a:lumMod val="60000"/>
                        <a:lumOff val="40000"/>
                      </a:schemeClr>
                    </a:solidFill>
                  </a:tcPr>
                </a:tc>
                <a:tc>
                  <a:txBody>
                    <a:bodyPr/>
                    <a:lstStyle/>
                    <a:p>
                      <a:pPr algn="ctr"/>
                      <a:r>
                        <a:rPr lang="es-MX" sz="2000" b="1" dirty="0" smtClean="0">
                          <a:effectLst>
                            <a:outerShdw blurRad="38100" dist="38100" dir="2700000" algn="tl">
                              <a:srgbClr val="000000">
                                <a:alpha val="43137"/>
                              </a:srgbClr>
                            </a:outerShdw>
                          </a:effectLst>
                        </a:rPr>
                        <a:t>Reconocimiento </a:t>
                      </a:r>
                      <a:endParaRPr lang="es-MX" sz="2000" b="1" dirty="0">
                        <a:effectLst>
                          <a:outerShdw blurRad="38100" dist="38100" dir="2700000" algn="tl">
                            <a:srgbClr val="000000">
                              <a:alpha val="43137"/>
                            </a:srgbClr>
                          </a:outerShdw>
                        </a:effectLst>
                      </a:endParaRPr>
                    </a:p>
                  </a:txBody>
                  <a:tcPr>
                    <a:solidFill>
                      <a:schemeClr val="accent2">
                        <a:lumMod val="60000"/>
                        <a:lumOff val="40000"/>
                      </a:schemeClr>
                    </a:solidFill>
                  </a:tcPr>
                </a:tc>
                <a:tc gridSpan="2">
                  <a:txBody>
                    <a:bodyPr/>
                    <a:lstStyle/>
                    <a:p>
                      <a:pPr algn="ctr"/>
                      <a:r>
                        <a:rPr lang="es-MX" sz="2000" b="1" dirty="0" smtClean="0">
                          <a:effectLst>
                            <a:outerShdw blurRad="38100" dist="38100" dir="2700000" algn="tl">
                              <a:srgbClr val="000000">
                                <a:alpha val="43137"/>
                              </a:srgbClr>
                            </a:outerShdw>
                          </a:effectLst>
                        </a:rPr>
                        <a:t>Pistas para formular preguntas</a:t>
                      </a:r>
                      <a:endParaRPr lang="es-MX" sz="2000" b="1" dirty="0">
                        <a:effectLst>
                          <a:outerShdw blurRad="38100" dist="38100" dir="2700000" algn="tl">
                            <a:srgbClr val="000000">
                              <a:alpha val="43137"/>
                            </a:srgbClr>
                          </a:outerShdw>
                        </a:effectLst>
                      </a:endParaRPr>
                    </a:p>
                  </a:txBody>
                  <a:tcPr>
                    <a:solidFill>
                      <a:schemeClr val="accent2">
                        <a:lumMod val="60000"/>
                        <a:lumOff val="40000"/>
                      </a:schemeClr>
                    </a:solidFill>
                  </a:tcPr>
                </a:tc>
                <a:tc hMerge="1">
                  <a:txBody>
                    <a:bodyPr/>
                    <a:lstStyle/>
                    <a:p>
                      <a:endParaRPr lang="es-MX" dirty="0"/>
                    </a:p>
                  </a:txBody>
                  <a:tcPr/>
                </a:tc>
                <a:extLst>
                  <a:ext uri="{0D108BD9-81ED-4DB2-BD59-A6C34878D82A}">
                    <a16:rowId xmlns:a16="http://schemas.microsoft.com/office/drawing/2014/main" val="208143424"/>
                  </a:ext>
                </a:extLst>
              </a:tr>
              <a:tr h="370840">
                <a:tc>
                  <a:txBody>
                    <a:bodyPr/>
                    <a:lstStyle/>
                    <a:p>
                      <a:r>
                        <a:rPr lang="es-MX" sz="2000" b="1" dirty="0" smtClean="0"/>
                        <a:t>Literal </a:t>
                      </a:r>
                      <a:endParaRPr lang="es-MX" sz="2000" b="1" dirty="0"/>
                    </a:p>
                  </a:txBody>
                  <a:tcPr>
                    <a:solidFill>
                      <a:schemeClr val="accent3">
                        <a:lumMod val="20000"/>
                        <a:lumOff val="80000"/>
                      </a:schemeClr>
                    </a:solidFill>
                  </a:tcPr>
                </a:tc>
                <a:tc>
                  <a:txBody>
                    <a:bodyPr/>
                    <a:lstStyle/>
                    <a:p>
                      <a:r>
                        <a:rPr lang="es-MX" sz="2000" b="1" dirty="0" smtClean="0"/>
                        <a:t>Explícito </a:t>
                      </a:r>
                      <a:endParaRPr lang="es-MX" sz="2000" b="1" dirty="0"/>
                    </a:p>
                  </a:txBody>
                  <a:tcPr>
                    <a:solidFill>
                      <a:schemeClr val="accent3">
                        <a:lumMod val="20000"/>
                        <a:lumOff val="80000"/>
                      </a:schemeClr>
                    </a:solidFill>
                  </a:tcPr>
                </a:tc>
                <a:tc>
                  <a:txBody>
                    <a:bodyPr/>
                    <a:lstStyle/>
                    <a:p>
                      <a:r>
                        <a:rPr lang="es-MX" sz="2000" b="1" dirty="0" smtClean="0"/>
                        <a:t>Las preguntas son </a:t>
                      </a:r>
                      <a:r>
                        <a:rPr lang="es-MX" sz="2000" b="1" dirty="0" smtClean="0"/>
                        <a:t>explícitas</a:t>
                      </a:r>
                      <a:r>
                        <a:rPr lang="es-MX" sz="2000" b="1" dirty="0" smtClean="0"/>
                        <a:t>,</a:t>
                      </a:r>
                      <a:r>
                        <a:rPr lang="es-MX" sz="2000" b="1" baseline="0" dirty="0" smtClean="0"/>
                        <a:t> quiere decir que la respuesta está dentro del texto. Localiza información.</a:t>
                      </a:r>
                      <a:endParaRPr lang="es-MX" sz="2000" b="1" dirty="0"/>
                    </a:p>
                  </a:txBody>
                  <a:tcPr>
                    <a:solidFill>
                      <a:schemeClr val="accent3">
                        <a:lumMod val="20000"/>
                        <a:lumOff val="80000"/>
                      </a:schemeClr>
                    </a:solidFill>
                  </a:tcPr>
                </a:tc>
                <a:tc>
                  <a:txBody>
                    <a:bodyPr/>
                    <a:lstStyle/>
                    <a:p>
                      <a:pPr marL="285750" indent="-285750">
                        <a:buFont typeface="Arial" panose="020B0604020202020204" pitchFamily="34" charset="0"/>
                        <a:buChar char="•"/>
                      </a:pPr>
                      <a:r>
                        <a:rPr lang="es-MX" sz="2000" b="1" dirty="0" smtClean="0"/>
                        <a:t>¿Qué…?</a:t>
                      </a:r>
                    </a:p>
                    <a:p>
                      <a:pPr marL="285750" indent="-285750">
                        <a:buFont typeface="Arial" panose="020B0604020202020204" pitchFamily="34" charset="0"/>
                        <a:buChar char="•"/>
                      </a:pPr>
                      <a:r>
                        <a:rPr lang="es-MX" sz="2000" b="1" dirty="0" smtClean="0"/>
                        <a:t>¿Quién es…?</a:t>
                      </a:r>
                    </a:p>
                    <a:p>
                      <a:pPr marL="285750" indent="-285750">
                        <a:buFont typeface="Arial" panose="020B0604020202020204" pitchFamily="34" charset="0"/>
                        <a:buChar char="•"/>
                      </a:pPr>
                      <a:r>
                        <a:rPr lang="es-MX" sz="2000" b="1" dirty="0" smtClean="0"/>
                        <a:t>¿Dónde…?</a:t>
                      </a:r>
                    </a:p>
                    <a:p>
                      <a:pPr marL="285750" indent="-285750">
                        <a:buFont typeface="Arial" panose="020B0604020202020204" pitchFamily="34" charset="0"/>
                        <a:buChar char="•"/>
                      </a:pPr>
                      <a:r>
                        <a:rPr lang="es-MX" sz="2000" b="1" dirty="0" smtClean="0"/>
                        <a:t>¿Quiénes son…?</a:t>
                      </a:r>
                    </a:p>
                    <a:p>
                      <a:pPr marL="285750" indent="-285750">
                        <a:buFont typeface="Arial" panose="020B0604020202020204" pitchFamily="34" charset="0"/>
                        <a:buChar char="•"/>
                      </a:pPr>
                      <a:r>
                        <a:rPr lang="es-MX" sz="2000" b="1" dirty="0" smtClean="0"/>
                        <a:t>¿Cómo es…?</a:t>
                      </a:r>
                      <a:endParaRPr lang="es-MX" sz="2000" b="1" dirty="0"/>
                    </a:p>
                  </a:txBody>
                  <a:tcPr>
                    <a:solidFill>
                      <a:schemeClr val="accent3">
                        <a:lumMod val="20000"/>
                        <a:lumOff val="80000"/>
                      </a:schemeClr>
                    </a:solidFill>
                  </a:tcPr>
                </a:tc>
                <a:tc>
                  <a:txBody>
                    <a:bodyPr/>
                    <a:lstStyle/>
                    <a:p>
                      <a:pPr marL="285750" indent="-285750">
                        <a:buFont typeface="Arial" panose="020B0604020202020204" pitchFamily="34" charset="0"/>
                        <a:buChar char="•"/>
                      </a:pPr>
                      <a:r>
                        <a:rPr lang="es-MX" sz="2000" b="1" dirty="0" smtClean="0"/>
                        <a:t>¿Con</a:t>
                      </a:r>
                      <a:r>
                        <a:rPr lang="es-MX" sz="2000" b="1" baseline="0" dirty="0" smtClean="0"/>
                        <a:t> quién…?</a:t>
                      </a:r>
                    </a:p>
                    <a:p>
                      <a:pPr marL="285750" indent="-285750">
                        <a:buFont typeface="Arial" panose="020B0604020202020204" pitchFamily="34" charset="0"/>
                        <a:buChar char="•"/>
                      </a:pPr>
                      <a:r>
                        <a:rPr lang="es-MX" sz="2000" b="1" baseline="0" dirty="0" smtClean="0"/>
                        <a:t>¿Para qué…?</a:t>
                      </a:r>
                    </a:p>
                    <a:p>
                      <a:pPr marL="285750" indent="-285750">
                        <a:buFont typeface="Arial" panose="020B0604020202020204" pitchFamily="34" charset="0"/>
                        <a:buChar char="•"/>
                      </a:pPr>
                      <a:r>
                        <a:rPr lang="es-MX" sz="2000" b="1" baseline="0" dirty="0" smtClean="0"/>
                        <a:t>¿Cuándo…?</a:t>
                      </a:r>
                    </a:p>
                    <a:p>
                      <a:pPr marL="285750" indent="-285750">
                        <a:buFont typeface="Arial" panose="020B0604020202020204" pitchFamily="34" charset="0"/>
                        <a:buChar char="•"/>
                      </a:pPr>
                      <a:r>
                        <a:rPr lang="es-MX" sz="2000" b="1" baseline="0" dirty="0" smtClean="0"/>
                        <a:t>¿Cuál es…?</a:t>
                      </a:r>
                    </a:p>
                    <a:p>
                      <a:pPr marL="285750" indent="-285750">
                        <a:buFont typeface="Arial" panose="020B0604020202020204" pitchFamily="34" charset="0"/>
                        <a:buChar char="•"/>
                      </a:pPr>
                      <a:r>
                        <a:rPr lang="es-MX" sz="2000" b="1" baseline="0" dirty="0" smtClean="0"/>
                        <a:t>¿Cómo se llama…?</a:t>
                      </a:r>
                    </a:p>
                    <a:p>
                      <a:pPr marL="285750" indent="-285750">
                        <a:buFont typeface="Arial" panose="020B0604020202020204" pitchFamily="34" charset="0"/>
                        <a:buChar char="•"/>
                      </a:pPr>
                      <a:endParaRPr lang="es-MX" sz="2000" b="1" dirty="0"/>
                    </a:p>
                  </a:txBody>
                  <a:tcPr>
                    <a:solidFill>
                      <a:schemeClr val="accent3">
                        <a:lumMod val="20000"/>
                        <a:lumOff val="80000"/>
                      </a:schemeClr>
                    </a:solidFill>
                  </a:tcPr>
                </a:tc>
                <a:extLst>
                  <a:ext uri="{0D108BD9-81ED-4DB2-BD59-A6C34878D82A}">
                    <a16:rowId xmlns:a16="http://schemas.microsoft.com/office/drawing/2014/main" val="3379418833"/>
                  </a:ext>
                </a:extLst>
              </a:tr>
            </a:tbl>
          </a:graphicData>
        </a:graphic>
      </p:graphicFrame>
      <p:pic>
        <p:nvPicPr>
          <p:cNvPr id="2" name="Imagen 1"/>
          <p:cNvPicPr>
            <a:picLocks noChangeAspect="1"/>
          </p:cNvPicPr>
          <p:nvPr/>
        </p:nvPicPr>
        <p:blipFill>
          <a:blip r:embed="rId3"/>
          <a:stretch>
            <a:fillRect/>
          </a:stretch>
        </p:blipFill>
        <p:spPr>
          <a:xfrm rot="19374761">
            <a:off x="1078400" y="1435152"/>
            <a:ext cx="1826700" cy="672466"/>
          </a:xfrm>
          <a:prstGeom prst="rect">
            <a:avLst/>
          </a:prstGeom>
        </p:spPr>
      </p:pic>
    </p:spTree>
    <p:extLst>
      <p:ext uri="{BB962C8B-B14F-4D97-AF65-F5344CB8AC3E}">
        <p14:creationId xmlns:p14="http://schemas.microsoft.com/office/powerpoint/2010/main" val="3329722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sp>
        <p:nvSpPr>
          <p:cNvPr id="5" name="Rectangle 2"/>
          <p:cNvSpPr txBox="1">
            <a:spLocks noChangeArrowheads="1"/>
          </p:cNvSpPr>
          <p:nvPr/>
        </p:nvSpPr>
        <p:spPr>
          <a:xfrm>
            <a:off x="1640156" y="409798"/>
            <a:ext cx="8911687" cy="12808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b="1" dirty="0" smtClean="0">
                <a:ln w="22225">
                  <a:solidFill>
                    <a:schemeClr val="accent2"/>
                  </a:solidFill>
                  <a:prstDash val="solid"/>
                </a:ln>
                <a:solidFill>
                  <a:schemeClr val="accent2">
                    <a:lumMod val="75000"/>
                  </a:schemeClr>
                </a:solidFill>
                <a:latin typeface="Arial Narrow" pitchFamily="34" charset="0"/>
              </a:rPr>
              <a:t>Proceso lector:</a:t>
            </a:r>
            <a:r>
              <a:rPr lang="es-ES" sz="4000" b="1" dirty="0" smtClean="0">
                <a:ln w="22225">
                  <a:solidFill>
                    <a:schemeClr val="accent2"/>
                  </a:solidFill>
                  <a:prstDash val="solid"/>
                </a:ln>
                <a:solidFill>
                  <a:schemeClr val="accent2">
                    <a:lumMod val="75000"/>
                  </a:schemeClr>
                </a:solidFill>
                <a:latin typeface="Arial Narrow" pitchFamily="34" charset="0"/>
              </a:rPr>
              <a:t> </a:t>
            </a:r>
            <a:r>
              <a:rPr lang="es-ES" sz="4000" b="1" dirty="0" smtClean="0">
                <a:solidFill>
                  <a:schemeClr val="accent4"/>
                </a:solidFill>
                <a:latin typeface="Arial Narrow" pitchFamily="34" charset="0"/>
              </a:rPr>
              <a:t/>
            </a:r>
            <a:br>
              <a:rPr lang="es-ES" sz="4000" b="1" dirty="0" smtClean="0">
                <a:solidFill>
                  <a:schemeClr val="accent4"/>
                </a:solidFill>
                <a:latin typeface="Arial Narrow" pitchFamily="34" charset="0"/>
              </a:rPr>
            </a:br>
            <a:r>
              <a:rPr lang="es-ES" sz="4000" b="1" dirty="0" smtClean="0">
                <a:solidFill>
                  <a:schemeClr val="accent1">
                    <a:lumMod val="60000"/>
                    <a:lumOff val="40000"/>
                  </a:schemeClr>
                </a:solidFill>
                <a:effectLst>
                  <a:outerShdw blurRad="38100" dist="38100" dir="2700000" algn="tl">
                    <a:srgbClr val="000000">
                      <a:alpha val="43137"/>
                    </a:srgbClr>
                  </a:outerShdw>
                </a:effectLst>
                <a:latin typeface="Comic Sans MS" panose="030F0702030302020204" pitchFamily="66" charset="0"/>
              </a:rPr>
              <a:t>Interpretar el texto</a:t>
            </a:r>
            <a:endParaRPr lang="es-ES" sz="4000" b="1" dirty="0">
              <a:solidFill>
                <a:schemeClr val="accent1">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pic>
        <p:nvPicPr>
          <p:cNvPr id="1028" name="Picture 4" descr="1,486,492 Papel De Notas Imágenes y Fotos - 123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711" y="1946601"/>
            <a:ext cx="10033097" cy="428625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3010486" y="1979191"/>
            <a:ext cx="6922378" cy="1015663"/>
          </a:xfrm>
          <a:prstGeom prst="rect">
            <a:avLst/>
          </a:prstGeom>
          <a:noFill/>
        </p:spPr>
        <p:txBody>
          <a:bodyPr wrap="square" rtlCol="0">
            <a:spAutoFit/>
          </a:bodyPr>
          <a:lstStyle/>
          <a:p>
            <a:pPr algn="just">
              <a:lnSpc>
                <a:spcPct val="150000"/>
              </a:lnSpc>
              <a:buClr>
                <a:srgbClr val="FF579B"/>
              </a:buClr>
            </a:pPr>
            <a:r>
              <a:rPr lang="es-ES_tradnl" sz="2000" dirty="0"/>
              <a:t>Se refiere a la capacidad para </a:t>
            </a:r>
            <a:r>
              <a:rPr lang="es-ES_tradnl" sz="2000" b="1" i="1" dirty="0">
                <a:solidFill>
                  <a:srgbClr val="1B8183"/>
                </a:solidFill>
              </a:rPr>
              <a:t>localizar y extraer una información </a:t>
            </a:r>
            <a:r>
              <a:rPr lang="es-ES_tradnl" sz="2000" dirty="0"/>
              <a:t>y </a:t>
            </a:r>
            <a:r>
              <a:rPr lang="es-ES_tradnl" sz="2000" b="1" i="1" dirty="0">
                <a:solidFill>
                  <a:srgbClr val="1B8183"/>
                </a:solidFill>
              </a:rPr>
              <a:t>realizar inferencias </a:t>
            </a:r>
            <a:r>
              <a:rPr lang="es-ES_tradnl" sz="2000" dirty="0"/>
              <a:t>en un texto dado.</a:t>
            </a:r>
          </a:p>
        </p:txBody>
      </p:sp>
      <p:sp>
        <p:nvSpPr>
          <p:cNvPr id="8" name="CuadroTexto 7"/>
          <p:cNvSpPr txBox="1"/>
          <p:nvPr/>
        </p:nvSpPr>
        <p:spPr>
          <a:xfrm>
            <a:off x="3151164" y="3628061"/>
            <a:ext cx="5008099" cy="461665"/>
          </a:xfrm>
          <a:prstGeom prst="rect">
            <a:avLst/>
          </a:prstGeom>
          <a:noFill/>
        </p:spPr>
        <p:txBody>
          <a:bodyPr wrap="square" rtlCol="0">
            <a:spAutoFit/>
          </a:bodyPr>
          <a:lstStyle/>
          <a:p>
            <a:r>
              <a:rPr lang="es-ES_tradnl" sz="2400" b="1" i="1" dirty="0">
                <a:solidFill>
                  <a:srgbClr val="00B050"/>
                </a:solidFill>
              </a:rPr>
              <a:t>Es interactiva</a:t>
            </a:r>
            <a:endParaRPr lang="es-MX" sz="2400" dirty="0"/>
          </a:p>
        </p:txBody>
      </p:sp>
      <p:sp>
        <p:nvSpPr>
          <p:cNvPr id="9" name="CuadroTexto 8"/>
          <p:cNvSpPr txBox="1"/>
          <p:nvPr/>
        </p:nvSpPr>
        <p:spPr>
          <a:xfrm>
            <a:off x="2877379" y="5035083"/>
            <a:ext cx="7188591" cy="553998"/>
          </a:xfrm>
          <a:prstGeom prst="rect">
            <a:avLst/>
          </a:prstGeom>
          <a:noFill/>
        </p:spPr>
        <p:txBody>
          <a:bodyPr wrap="square" rtlCol="0">
            <a:spAutoFit/>
          </a:bodyPr>
          <a:lstStyle/>
          <a:p>
            <a:pPr>
              <a:lnSpc>
                <a:spcPct val="150000"/>
              </a:lnSpc>
              <a:buClr>
                <a:srgbClr val="FF579B"/>
              </a:buClr>
            </a:pPr>
            <a:r>
              <a:rPr lang="es-ES_tradnl" sz="2000" dirty="0"/>
              <a:t>El acto interpretativo dependerá del </a:t>
            </a:r>
            <a:r>
              <a:rPr lang="es-ES_tradnl" sz="2000" b="1" i="1" dirty="0">
                <a:solidFill>
                  <a:srgbClr val="EF0B9E"/>
                </a:solidFill>
              </a:rPr>
              <a:t>conocimiento previo del lector</a:t>
            </a:r>
            <a:r>
              <a:rPr lang="es-ES_tradnl" sz="2000" b="1" i="1" dirty="0" smtClean="0">
                <a:solidFill>
                  <a:srgbClr val="EF0B9E"/>
                </a:solidFill>
              </a:rPr>
              <a:t>.</a:t>
            </a:r>
            <a:endParaRPr lang="es-ES_tradnl" sz="2000" b="1" i="1" dirty="0">
              <a:solidFill>
                <a:srgbClr val="EF0B9E"/>
              </a:solidFill>
            </a:endParaRPr>
          </a:p>
        </p:txBody>
      </p:sp>
      <p:grpSp>
        <p:nvGrpSpPr>
          <p:cNvPr id="130" name="Google Shape;236;p34"/>
          <p:cNvGrpSpPr/>
          <p:nvPr/>
        </p:nvGrpSpPr>
        <p:grpSpPr>
          <a:xfrm>
            <a:off x="1812484" y="2130988"/>
            <a:ext cx="824184" cy="712067"/>
            <a:chOff x="2341425" y="238100"/>
            <a:chExt cx="1328900" cy="1148125"/>
          </a:xfrm>
        </p:grpSpPr>
        <p:sp>
          <p:nvSpPr>
            <p:cNvPr id="131" name="Google Shape;237;p34"/>
            <p:cNvSpPr/>
            <p:nvPr/>
          </p:nvSpPr>
          <p:spPr>
            <a:xfrm>
              <a:off x="2341425" y="238100"/>
              <a:ext cx="1328900" cy="1148125"/>
            </a:xfrm>
            <a:custGeom>
              <a:avLst/>
              <a:gdLst/>
              <a:ahLst/>
              <a:cxnLst/>
              <a:rect l="l" t="t" r="r" b="b"/>
              <a:pathLst>
                <a:path w="53156" h="45925" extrusionOk="0">
                  <a:moveTo>
                    <a:pt x="49853" y="24103"/>
                  </a:moveTo>
                  <a:cubicBezTo>
                    <a:pt x="50212" y="24609"/>
                    <a:pt x="50681" y="25003"/>
                    <a:pt x="51172" y="25380"/>
                  </a:cubicBezTo>
                  <a:cubicBezTo>
                    <a:pt x="48199" y="26540"/>
                    <a:pt x="45438" y="28144"/>
                    <a:pt x="42987" y="30206"/>
                  </a:cubicBezTo>
                  <a:cubicBezTo>
                    <a:pt x="41727" y="31264"/>
                    <a:pt x="40396" y="32510"/>
                    <a:pt x="39238" y="33887"/>
                  </a:cubicBezTo>
                  <a:cubicBezTo>
                    <a:pt x="39347" y="33688"/>
                    <a:pt x="39460" y="33491"/>
                    <a:pt x="39578" y="33301"/>
                  </a:cubicBezTo>
                  <a:cubicBezTo>
                    <a:pt x="40490" y="31831"/>
                    <a:pt x="41539" y="30449"/>
                    <a:pt x="42711" y="29176"/>
                  </a:cubicBezTo>
                  <a:cubicBezTo>
                    <a:pt x="44775" y="26932"/>
                    <a:pt x="47091" y="25229"/>
                    <a:pt x="49853" y="24103"/>
                  </a:cubicBezTo>
                  <a:close/>
                  <a:moveTo>
                    <a:pt x="35117" y="1053"/>
                  </a:moveTo>
                  <a:lnTo>
                    <a:pt x="35117" y="1053"/>
                  </a:lnTo>
                  <a:cubicBezTo>
                    <a:pt x="36710" y="1715"/>
                    <a:pt x="38294" y="4814"/>
                    <a:pt x="38992" y="5799"/>
                  </a:cubicBezTo>
                  <a:cubicBezTo>
                    <a:pt x="40312" y="7660"/>
                    <a:pt x="41633" y="9523"/>
                    <a:pt x="42954" y="11383"/>
                  </a:cubicBezTo>
                  <a:cubicBezTo>
                    <a:pt x="44182" y="13110"/>
                    <a:pt x="45421" y="14827"/>
                    <a:pt x="46633" y="16564"/>
                  </a:cubicBezTo>
                  <a:cubicBezTo>
                    <a:pt x="46650" y="16588"/>
                    <a:pt x="46667" y="16613"/>
                    <a:pt x="46685" y="16638"/>
                  </a:cubicBezTo>
                  <a:cubicBezTo>
                    <a:pt x="47623" y="18397"/>
                    <a:pt x="48600" y="20134"/>
                    <a:pt x="49618" y="21849"/>
                  </a:cubicBezTo>
                  <a:cubicBezTo>
                    <a:pt x="48693" y="22281"/>
                    <a:pt x="47744" y="23007"/>
                    <a:pt x="47214" y="23343"/>
                  </a:cubicBezTo>
                  <a:cubicBezTo>
                    <a:pt x="45320" y="24544"/>
                    <a:pt x="43587" y="25982"/>
                    <a:pt x="42057" y="27622"/>
                  </a:cubicBezTo>
                  <a:cubicBezTo>
                    <a:pt x="40592" y="29191"/>
                    <a:pt x="39304" y="30938"/>
                    <a:pt x="38281" y="32827"/>
                  </a:cubicBezTo>
                  <a:cubicBezTo>
                    <a:pt x="37877" y="33573"/>
                    <a:pt x="37271" y="34533"/>
                    <a:pt x="36981" y="35496"/>
                  </a:cubicBezTo>
                  <a:cubicBezTo>
                    <a:pt x="36328" y="34434"/>
                    <a:pt x="35635" y="33395"/>
                    <a:pt x="34953" y="32353"/>
                  </a:cubicBezTo>
                  <a:cubicBezTo>
                    <a:pt x="33450" y="30055"/>
                    <a:pt x="31915" y="27777"/>
                    <a:pt x="30347" y="25524"/>
                  </a:cubicBezTo>
                  <a:cubicBezTo>
                    <a:pt x="28841" y="23359"/>
                    <a:pt x="27306" y="21217"/>
                    <a:pt x="25741" y="19095"/>
                  </a:cubicBezTo>
                  <a:cubicBezTo>
                    <a:pt x="24508" y="17421"/>
                    <a:pt x="23256" y="15382"/>
                    <a:pt x="21757" y="13843"/>
                  </a:cubicBezTo>
                  <a:cubicBezTo>
                    <a:pt x="22758" y="10753"/>
                    <a:pt x="24747" y="8361"/>
                    <a:pt x="26903" y="5992"/>
                  </a:cubicBezTo>
                  <a:cubicBezTo>
                    <a:pt x="27357" y="5493"/>
                    <a:pt x="27826" y="4981"/>
                    <a:pt x="28315" y="4481"/>
                  </a:cubicBezTo>
                  <a:cubicBezTo>
                    <a:pt x="29626" y="3498"/>
                    <a:pt x="31045" y="2668"/>
                    <a:pt x="32551" y="2018"/>
                  </a:cubicBezTo>
                  <a:cubicBezTo>
                    <a:pt x="33121" y="1772"/>
                    <a:pt x="33780" y="1496"/>
                    <a:pt x="34476" y="1255"/>
                  </a:cubicBezTo>
                  <a:cubicBezTo>
                    <a:pt x="34702" y="1206"/>
                    <a:pt x="34932" y="1166"/>
                    <a:pt x="35161" y="1125"/>
                  </a:cubicBezTo>
                  <a:cubicBezTo>
                    <a:pt x="35147" y="1101"/>
                    <a:pt x="35132" y="1076"/>
                    <a:pt x="35117" y="1053"/>
                  </a:cubicBezTo>
                  <a:close/>
                  <a:moveTo>
                    <a:pt x="49886" y="22296"/>
                  </a:moveTo>
                  <a:cubicBezTo>
                    <a:pt x="50069" y="22601"/>
                    <a:pt x="50253" y="22905"/>
                    <a:pt x="50437" y="23208"/>
                  </a:cubicBezTo>
                  <a:cubicBezTo>
                    <a:pt x="50328" y="23239"/>
                    <a:pt x="50219" y="23270"/>
                    <a:pt x="50110" y="23305"/>
                  </a:cubicBezTo>
                  <a:cubicBezTo>
                    <a:pt x="50098" y="23304"/>
                    <a:pt x="50086" y="23303"/>
                    <a:pt x="50074" y="23303"/>
                  </a:cubicBezTo>
                  <a:cubicBezTo>
                    <a:pt x="49989" y="23303"/>
                    <a:pt x="49905" y="23334"/>
                    <a:pt x="49839" y="23390"/>
                  </a:cubicBezTo>
                  <a:cubicBezTo>
                    <a:pt x="46983" y="24343"/>
                    <a:pt x="44499" y="26352"/>
                    <a:pt x="42469" y="28520"/>
                  </a:cubicBezTo>
                  <a:cubicBezTo>
                    <a:pt x="40592" y="30525"/>
                    <a:pt x="38254" y="33305"/>
                    <a:pt x="37357" y="36095"/>
                  </a:cubicBezTo>
                  <a:cubicBezTo>
                    <a:pt x="37306" y="36011"/>
                    <a:pt x="37249" y="35923"/>
                    <a:pt x="37190" y="35830"/>
                  </a:cubicBezTo>
                  <a:cubicBezTo>
                    <a:pt x="37565" y="34416"/>
                    <a:pt x="38696" y="32821"/>
                    <a:pt x="39296" y="31878"/>
                  </a:cubicBezTo>
                  <a:cubicBezTo>
                    <a:pt x="40239" y="30393"/>
                    <a:pt x="41330" y="29005"/>
                    <a:pt x="42550" y="27739"/>
                  </a:cubicBezTo>
                  <a:cubicBezTo>
                    <a:pt x="43708" y="26537"/>
                    <a:pt x="44980" y="25451"/>
                    <a:pt x="46348" y="24494"/>
                  </a:cubicBezTo>
                  <a:cubicBezTo>
                    <a:pt x="47234" y="23875"/>
                    <a:pt x="48600" y="22828"/>
                    <a:pt x="49886" y="22296"/>
                  </a:cubicBezTo>
                  <a:close/>
                  <a:moveTo>
                    <a:pt x="20475" y="13918"/>
                  </a:moveTo>
                  <a:cubicBezTo>
                    <a:pt x="20720" y="13985"/>
                    <a:pt x="20968" y="14054"/>
                    <a:pt x="21218" y="14127"/>
                  </a:cubicBezTo>
                  <a:lnTo>
                    <a:pt x="21219" y="14127"/>
                  </a:lnTo>
                  <a:cubicBezTo>
                    <a:pt x="22265" y="15897"/>
                    <a:pt x="23782" y="17534"/>
                    <a:pt x="24979" y="19160"/>
                  </a:cubicBezTo>
                  <a:cubicBezTo>
                    <a:pt x="26409" y="21107"/>
                    <a:pt x="27816" y="23071"/>
                    <a:pt x="29199" y="25052"/>
                  </a:cubicBezTo>
                  <a:cubicBezTo>
                    <a:pt x="30581" y="27035"/>
                    <a:pt x="31937" y="29034"/>
                    <a:pt x="33269" y="31050"/>
                  </a:cubicBezTo>
                  <a:cubicBezTo>
                    <a:pt x="33874" y="31967"/>
                    <a:pt x="34473" y="32886"/>
                    <a:pt x="35069" y="33809"/>
                  </a:cubicBezTo>
                  <a:cubicBezTo>
                    <a:pt x="35425" y="34364"/>
                    <a:pt x="35780" y="34920"/>
                    <a:pt x="36133" y="35475"/>
                  </a:cubicBezTo>
                  <a:lnTo>
                    <a:pt x="36486" y="36032"/>
                  </a:lnTo>
                  <a:cubicBezTo>
                    <a:pt x="36496" y="36074"/>
                    <a:pt x="36508" y="36115"/>
                    <a:pt x="36522" y="36155"/>
                  </a:cubicBezTo>
                  <a:cubicBezTo>
                    <a:pt x="33879" y="32306"/>
                    <a:pt x="31050" y="28568"/>
                    <a:pt x="28325" y="24779"/>
                  </a:cubicBezTo>
                  <a:cubicBezTo>
                    <a:pt x="25722" y="21160"/>
                    <a:pt x="23203" y="17449"/>
                    <a:pt x="20475" y="13918"/>
                  </a:cubicBezTo>
                  <a:close/>
                  <a:moveTo>
                    <a:pt x="37953" y="37630"/>
                  </a:moveTo>
                  <a:cubicBezTo>
                    <a:pt x="37851" y="37834"/>
                    <a:pt x="37753" y="38038"/>
                    <a:pt x="37661" y="38245"/>
                  </a:cubicBezTo>
                  <a:cubicBezTo>
                    <a:pt x="37630" y="38236"/>
                    <a:pt x="37597" y="38231"/>
                    <a:pt x="37565" y="38231"/>
                  </a:cubicBezTo>
                  <a:cubicBezTo>
                    <a:pt x="37533" y="38231"/>
                    <a:pt x="37500" y="38236"/>
                    <a:pt x="37470" y="38245"/>
                  </a:cubicBezTo>
                  <a:cubicBezTo>
                    <a:pt x="37633" y="38041"/>
                    <a:pt x="37793" y="37835"/>
                    <a:pt x="37953" y="37630"/>
                  </a:cubicBezTo>
                  <a:close/>
                  <a:moveTo>
                    <a:pt x="36509" y="38717"/>
                  </a:moveTo>
                  <a:cubicBezTo>
                    <a:pt x="36518" y="38717"/>
                    <a:pt x="36527" y="38717"/>
                    <a:pt x="36536" y="38717"/>
                  </a:cubicBezTo>
                  <a:cubicBezTo>
                    <a:pt x="36609" y="38809"/>
                    <a:pt x="36720" y="38864"/>
                    <a:pt x="36837" y="38865"/>
                  </a:cubicBezTo>
                  <a:cubicBezTo>
                    <a:pt x="36596" y="38971"/>
                    <a:pt x="36282" y="39011"/>
                    <a:pt x="35935" y="39011"/>
                  </a:cubicBezTo>
                  <a:cubicBezTo>
                    <a:pt x="35451" y="39011"/>
                    <a:pt x="34904" y="38934"/>
                    <a:pt x="34409" y="38856"/>
                  </a:cubicBezTo>
                  <a:cubicBezTo>
                    <a:pt x="35105" y="38764"/>
                    <a:pt x="35807" y="38717"/>
                    <a:pt x="36509" y="38717"/>
                  </a:cubicBezTo>
                  <a:close/>
                  <a:moveTo>
                    <a:pt x="15183" y="13113"/>
                  </a:moveTo>
                  <a:cubicBezTo>
                    <a:pt x="16769" y="13113"/>
                    <a:pt x="18319" y="13366"/>
                    <a:pt x="19934" y="13775"/>
                  </a:cubicBezTo>
                  <a:cubicBezTo>
                    <a:pt x="22531" y="17699"/>
                    <a:pt x="25404" y="21460"/>
                    <a:pt x="28149" y="25276"/>
                  </a:cubicBezTo>
                  <a:cubicBezTo>
                    <a:pt x="30879" y="29073"/>
                    <a:pt x="33528" y="32953"/>
                    <a:pt x="36351" y="36684"/>
                  </a:cubicBezTo>
                  <a:cubicBezTo>
                    <a:pt x="34542" y="35843"/>
                    <a:pt x="32568" y="35460"/>
                    <a:pt x="30570" y="35460"/>
                  </a:cubicBezTo>
                  <a:cubicBezTo>
                    <a:pt x="26406" y="35460"/>
                    <a:pt x="22142" y="37123"/>
                    <a:pt x="19074" y="39757"/>
                  </a:cubicBezTo>
                  <a:cubicBezTo>
                    <a:pt x="13793" y="32214"/>
                    <a:pt x="8154" y="24943"/>
                    <a:pt x="2157" y="17945"/>
                  </a:cubicBezTo>
                  <a:lnTo>
                    <a:pt x="2159" y="17945"/>
                  </a:lnTo>
                  <a:cubicBezTo>
                    <a:pt x="5055" y="16227"/>
                    <a:pt x="8015" y="14530"/>
                    <a:pt x="11283" y="13642"/>
                  </a:cubicBezTo>
                  <a:cubicBezTo>
                    <a:pt x="12638" y="13273"/>
                    <a:pt x="13922" y="13113"/>
                    <a:pt x="15183" y="13113"/>
                  </a:cubicBezTo>
                  <a:close/>
                  <a:moveTo>
                    <a:pt x="2578" y="20435"/>
                  </a:moveTo>
                  <a:cubicBezTo>
                    <a:pt x="8168" y="27062"/>
                    <a:pt x="13443" y="33937"/>
                    <a:pt x="18402" y="41058"/>
                  </a:cubicBezTo>
                  <a:cubicBezTo>
                    <a:pt x="18543" y="41262"/>
                    <a:pt x="18758" y="41377"/>
                    <a:pt x="18977" y="41377"/>
                  </a:cubicBezTo>
                  <a:cubicBezTo>
                    <a:pt x="19133" y="41377"/>
                    <a:pt x="19292" y="41318"/>
                    <a:pt x="19427" y="41190"/>
                  </a:cubicBezTo>
                  <a:cubicBezTo>
                    <a:pt x="21632" y="39103"/>
                    <a:pt x="24333" y="37693"/>
                    <a:pt x="27314" y="37090"/>
                  </a:cubicBezTo>
                  <a:cubicBezTo>
                    <a:pt x="28284" y="36894"/>
                    <a:pt x="29226" y="36809"/>
                    <a:pt x="30154" y="36809"/>
                  </a:cubicBezTo>
                  <a:cubicBezTo>
                    <a:pt x="30890" y="36809"/>
                    <a:pt x="31618" y="36863"/>
                    <a:pt x="32345" y="36959"/>
                  </a:cubicBezTo>
                  <a:cubicBezTo>
                    <a:pt x="32139" y="36996"/>
                    <a:pt x="31934" y="37038"/>
                    <a:pt x="31726" y="37085"/>
                  </a:cubicBezTo>
                  <a:cubicBezTo>
                    <a:pt x="29702" y="37535"/>
                    <a:pt x="27672" y="38191"/>
                    <a:pt x="25741" y="38939"/>
                  </a:cubicBezTo>
                  <a:cubicBezTo>
                    <a:pt x="24060" y="39590"/>
                    <a:pt x="22425" y="40379"/>
                    <a:pt x="20975" y="41459"/>
                  </a:cubicBezTo>
                  <a:cubicBezTo>
                    <a:pt x="20335" y="41934"/>
                    <a:pt x="18892" y="42836"/>
                    <a:pt x="18616" y="43758"/>
                  </a:cubicBezTo>
                  <a:cubicBezTo>
                    <a:pt x="15797" y="39642"/>
                    <a:pt x="12269" y="35871"/>
                    <a:pt x="9131" y="31993"/>
                  </a:cubicBezTo>
                  <a:cubicBezTo>
                    <a:pt x="7537" y="30022"/>
                    <a:pt x="5941" y="28055"/>
                    <a:pt x="4343" y="26088"/>
                  </a:cubicBezTo>
                  <a:cubicBezTo>
                    <a:pt x="3509" y="25063"/>
                    <a:pt x="2360" y="24025"/>
                    <a:pt x="1726" y="22872"/>
                  </a:cubicBezTo>
                  <a:lnTo>
                    <a:pt x="1290" y="22336"/>
                  </a:lnTo>
                  <a:cubicBezTo>
                    <a:pt x="1365" y="21812"/>
                    <a:pt x="1612" y="21399"/>
                    <a:pt x="2027" y="21097"/>
                  </a:cubicBezTo>
                  <a:cubicBezTo>
                    <a:pt x="2191" y="20870"/>
                    <a:pt x="2390" y="20654"/>
                    <a:pt x="2578" y="20435"/>
                  </a:cubicBezTo>
                  <a:close/>
                  <a:moveTo>
                    <a:pt x="34214" y="37438"/>
                  </a:moveTo>
                  <a:cubicBezTo>
                    <a:pt x="34480" y="37438"/>
                    <a:pt x="34745" y="37450"/>
                    <a:pt x="35009" y="37476"/>
                  </a:cubicBezTo>
                  <a:cubicBezTo>
                    <a:pt x="35056" y="37488"/>
                    <a:pt x="35104" y="37502"/>
                    <a:pt x="35153" y="37514"/>
                  </a:cubicBezTo>
                  <a:cubicBezTo>
                    <a:pt x="32341" y="37733"/>
                    <a:pt x="29659" y="38637"/>
                    <a:pt x="27141" y="39965"/>
                  </a:cubicBezTo>
                  <a:cubicBezTo>
                    <a:pt x="25564" y="40797"/>
                    <a:pt x="24060" y="41771"/>
                    <a:pt x="22625" y="42823"/>
                  </a:cubicBezTo>
                  <a:cubicBezTo>
                    <a:pt x="22053" y="43241"/>
                    <a:pt x="21266" y="44080"/>
                    <a:pt x="20621" y="44360"/>
                  </a:cubicBezTo>
                  <a:cubicBezTo>
                    <a:pt x="20405" y="44454"/>
                    <a:pt x="20198" y="44493"/>
                    <a:pt x="19997" y="44493"/>
                  </a:cubicBezTo>
                  <a:cubicBezTo>
                    <a:pt x="19802" y="44493"/>
                    <a:pt x="19613" y="44456"/>
                    <a:pt x="19427" y="44400"/>
                  </a:cubicBezTo>
                  <a:cubicBezTo>
                    <a:pt x="19434" y="44391"/>
                    <a:pt x="19440" y="44386"/>
                    <a:pt x="19448" y="44377"/>
                  </a:cubicBezTo>
                  <a:cubicBezTo>
                    <a:pt x="19593" y="44198"/>
                    <a:pt x="19599" y="43995"/>
                    <a:pt x="19448" y="43814"/>
                  </a:cubicBezTo>
                  <a:lnTo>
                    <a:pt x="19430" y="43792"/>
                  </a:lnTo>
                  <a:cubicBezTo>
                    <a:pt x="19697" y="43721"/>
                    <a:pt x="19911" y="43553"/>
                    <a:pt x="20074" y="43287"/>
                  </a:cubicBezTo>
                  <a:cubicBezTo>
                    <a:pt x="20320" y="43038"/>
                    <a:pt x="20576" y="42801"/>
                    <a:pt x="20843" y="42573"/>
                  </a:cubicBezTo>
                  <a:cubicBezTo>
                    <a:pt x="21485" y="42027"/>
                    <a:pt x="22180" y="41552"/>
                    <a:pt x="22907" y="41126"/>
                  </a:cubicBezTo>
                  <a:cubicBezTo>
                    <a:pt x="24188" y="40374"/>
                    <a:pt x="25559" y="39793"/>
                    <a:pt x="26955" y="39291"/>
                  </a:cubicBezTo>
                  <a:cubicBezTo>
                    <a:pt x="29199" y="38484"/>
                    <a:pt x="31750" y="37438"/>
                    <a:pt x="34214" y="37438"/>
                  </a:cubicBezTo>
                  <a:close/>
                  <a:moveTo>
                    <a:pt x="34842" y="0"/>
                  </a:moveTo>
                  <a:cubicBezTo>
                    <a:pt x="34343" y="0"/>
                    <a:pt x="33867" y="188"/>
                    <a:pt x="33507" y="630"/>
                  </a:cubicBezTo>
                  <a:cubicBezTo>
                    <a:pt x="31447" y="1151"/>
                    <a:pt x="29512" y="2015"/>
                    <a:pt x="27862" y="3526"/>
                  </a:cubicBezTo>
                  <a:cubicBezTo>
                    <a:pt x="27217" y="4115"/>
                    <a:pt x="26496" y="4800"/>
                    <a:pt x="25773" y="5555"/>
                  </a:cubicBezTo>
                  <a:cubicBezTo>
                    <a:pt x="23620" y="7604"/>
                    <a:pt x="21769" y="10148"/>
                    <a:pt x="20875" y="12916"/>
                  </a:cubicBezTo>
                  <a:cubicBezTo>
                    <a:pt x="19359" y="12052"/>
                    <a:pt x="17538" y="11727"/>
                    <a:pt x="15721" y="11727"/>
                  </a:cubicBezTo>
                  <a:cubicBezTo>
                    <a:pt x="14356" y="11727"/>
                    <a:pt x="12994" y="11911"/>
                    <a:pt x="11766" y="12185"/>
                  </a:cubicBezTo>
                  <a:cubicBezTo>
                    <a:pt x="7819" y="13067"/>
                    <a:pt x="4277" y="15176"/>
                    <a:pt x="838" y="17217"/>
                  </a:cubicBezTo>
                  <a:cubicBezTo>
                    <a:pt x="458" y="17444"/>
                    <a:pt x="436" y="17923"/>
                    <a:pt x="707" y="18237"/>
                  </a:cubicBezTo>
                  <a:cubicBezTo>
                    <a:pt x="1244" y="18859"/>
                    <a:pt x="1774" y="19488"/>
                    <a:pt x="2305" y="20116"/>
                  </a:cubicBezTo>
                  <a:cubicBezTo>
                    <a:pt x="1441" y="20484"/>
                    <a:pt x="862" y="21064"/>
                    <a:pt x="197" y="21811"/>
                  </a:cubicBezTo>
                  <a:cubicBezTo>
                    <a:pt x="77" y="21947"/>
                    <a:pt x="0" y="22200"/>
                    <a:pt x="127" y="22363"/>
                  </a:cubicBezTo>
                  <a:cubicBezTo>
                    <a:pt x="2951" y="26054"/>
                    <a:pt x="5928" y="29634"/>
                    <a:pt x="8843" y="33254"/>
                  </a:cubicBezTo>
                  <a:cubicBezTo>
                    <a:pt x="11749" y="36861"/>
                    <a:pt x="14485" y="40794"/>
                    <a:pt x="17652" y="44182"/>
                  </a:cubicBezTo>
                  <a:cubicBezTo>
                    <a:pt x="17664" y="44208"/>
                    <a:pt x="17679" y="44232"/>
                    <a:pt x="17699" y="44255"/>
                  </a:cubicBezTo>
                  <a:cubicBezTo>
                    <a:pt x="18282" y="44908"/>
                    <a:pt x="19219" y="45924"/>
                    <a:pt x="20167" y="45924"/>
                  </a:cubicBezTo>
                  <a:cubicBezTo>
                    <a:pt x="20277" y="45924"/>
                    <a:pt x="20387" y="45910"/>
                    <a:pt x="20497" y="45881"/>
                  </a:cubicBezTo>
                  <a:cubicBezTo>
                    <a:pt x="21148" y="45708"/>
                    <a:pt x="21757" y="44978"/>
                    <a:pt x="22286" y="44585"/>
                  </a:cubicBezTo>
                  <a:cubicBezTo>
                    <a:pt x="23162" y="43935"/>
                    <a:pt x="24053" y="43304"/>
                    <a:pt x="24965" y="42705"/>
                  </a:cubicBezTo>
                  <a:cubicBezTo>
                    <a:pt x="27366" y="41130"/>
                    <a:pt x="29934" y="39829"/>
                    <a:pt x="32678" y="39174"/>
                  </a:cubicBezTo>
                  <a:cubicBezTo>
                    <a:pt x="32752" y="39177"/>
                    <a:pt x="32826" y="39174"/>
                    <a:pt x="32900" y="39178"/>
                  </a:cubicBezTo>
                  <a:cubicBezTo>
                    <a:pt x="34054" y="39233"/>
                    <a:pt x="35153" y="39648"/>
                    <a:pt x="36288" y="39715"/>
                  </a:cubicBezTo>
                  <a:cubicBezTo>
                    <a:pt x="36337" y="39718"/>
                    <a:pt x="36385" y="39720"/>
                    <a:pt x="36433" y="39720"/>
                  </a:cubicBezTo>
                  <a:cubicBezTo>
                    <a:pt x="37209" y="39720"/>
                    <a:pt x="37750" y="39337"/>
                    <a:pt x="37827" y="38540"/>
                  </a:cubicBezTo>
                  <a:cubicBezTo>
                    <a:pt x="39593" y="36201"/>
                    <a:pt x="41115" y="33792"/>
                    <a:pt x="43273" y="31744"/>
                  </a:cubicBezTo>
                  <a:cubicBezTo>
                    <a:pt x="44449" y="30626"/>
                    <a:pt x="45716" y="29608"/>
                    <a:pt x="47060" y="28698"/>
                  </a:cubicBezTo>
                  <a:cubicBezTo>
                    <a:pt x="47079" y="28686"/>
                    <a:pt x="47099" y="28675"/>
                    <a:pt x="47118" y="28662"/>
                  </a:cubicBezTo>
                  <a:cubicBezTo>
                    <a:pt x="48826" y="27633"/>
                    <a:pt x="50637" y="26785"/>
                    <a:pt x="52524" y="26133"/>
                  </a:cubicBezTo>
                  <a:cubicBezTo>
                    <a:pt x="52902" y="26003"/>
                    <a:pt x="53156" y="25447"/>
                    <a:pt x="52785" y="25145"/>
                  </a:cubicBezTo>
                  <a:cubicBezTo>
                    <a:pt x="52171" y="24648"/>
                    <a:pt x="51613" y="24099"/>
                    <a:pt x="50959" y="23696"/>
                  </a:cubicBezTo>
                  <a:cubicBezTo>
                    <a:pt x="51006" y="23680"/>
                    <a:pt x="51050" y="23660"/>
                    <a:pt x="51097" y="23645"/>
                  </a:cubicBezTo>
                  <a:cubicBezTo>
                    <a:pt x="51251" y="23594"/>
                    <a:pt x="51309" y="23468"/>
                    <a:pt x="51300" y="23347"/>
                  </a:cubicBezTo>
                  <a:cubicBezTo>
                    <a:pt x="51345" y="23292"/>
                    <a:pt x="51376" y="23227"/>
                    <a:pt x="51391" y="23158"/>
                  </a:cubicBezTo>
                  <a:cubicBezTo>
                    <a:pt x="51657" y="23086"/>
                    <a:pt x="51868" y="22805"/>
                    <a:pt x="51676" y="22507"/>
                  </a:cubicBezTo>
                  <a:cubicBezTo>
                    <a:pt x="51561" y="22326"/>
                    <a:pt x="51447" y="22144"/>
                    <a:pt x="51333" y="21962"/>
                  </a:cubicBezTo>
                  <a:cubicBezTo>
                    <a:pt x="51345" y="21962"/>
                    <a:pt x="51359" y="21961"/>
                    <a:pt x="51371" y="21961"/>
                  </a:cubicBezTo>
                  <a:cubicBezTo>
                    <a:pt x="51374" y="21961"/>
                    <a:pt x="51377" y="21961"/>
                    <a:pt x="51379" y="21961"/>
                  </a:cubicBezTo>
                  <a:cubicBezTo>
                    <a:pt x="51539" y="21961"/>
                    <a:pt x="51585" y="21737"/>
                    <a:pt x="51453" y="21658"/>
                  </a:cubicBezTo>
                  <a:cubicBezTo>
                    <a:pt x="51333" y="21585"/>
                    <a:pt x="51198" y="21544"/>
                    <a:pt x="51056" y="21524"/>
                  </a:cubicBezTo>
                  <a:cubicBezTo>
                    <a:pt x="50796" y="21108"/>
                    <a:pt x="50546" y="20689"/>
                    <a:pt x="50290" y="20269"/>
                  </a:cubicBezTo>
                  <a:cubicBezTo>
                    <a:pt x="50030" y="19581"/>
                    <a:pt x="49589" y="18953"/>
                    <a:pt x="49191" y="18312"/>
                  </a:cubicBezTo>
                  <a:cubicBezTo>
                    <a:pt x="48421" y="17077"/>
                    <a:pt x="47572" y="15893"/>
                    <a:pt x="46728" y="14709"/>
                  </a:cubicBezTo>
                  <a:cubicBezTo>
                    <a:pt x="45005" y="12292"/>
                    <a:pt x="43280" y="9876"/>
                    <a:pt x="41551" y="7464"/>
                  </a:cubicBezTo>
                  <a:cubicBezTo>
                    <a:pt x="40019" y="5325"/>
                    <a:pt x="38618" y="2783"/>
                    <a:pt x="36781" y="897"/>
                  </a:cubicBezTo>
                  <a:cubicBezTo>
                    <a:pt x="36255" y="356"/>
                    <a:pt x="35527" y="0"/>
                    <a:pt x="348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8;p34"/>
            <p:cNvSpPr/>
            <p:nvPr/>
          </p:nvSpPr>
          <p:spPr>
            <a:xfrm>
              <a:off x="2990175" y="381350"/>
              <a:ext cx="254450" cy="209600"/>
            </a:xfrm>
            <a:custGeom>
              <a:avLst/>
              <a:gdLst/>
              <a:ahLst/>
              <a:cxnLst/>
              <a:rect l="l" t="t" r="r" b="b"/>
              <a:pathLst>
                <a:path w="10178" h="8384" extrusionOk="0">
                  <a:moveTo>
                    <a:pt x="9489" y="1"/>
                  </a:moveTo>
                  <a:cubicBezTo>
                    <a:pt x="9460" y="1"/>
                    <a:pt x="9430" y="3"/>
                    <a:pt x="9398" y="7"/>
                  </a:cubicBezTo>
                  <a:cubicBezTo>
                    <a:pt x="5315" y="589"/>
                    <a:pt x="1324" y="4315"/>
                    <a:pt x="48" y="8144"/>
                  </a:cubicBezTo>
                  <a:cubicBezTo>
                    <a:pt x="1" y="8286"/>
                    <a:pt x="119" y="8384"/>
                    <a:pt x="239" y="8384"/>
                  </a:cubicBezTo>
                  <a:cubicBezTo>
                    <a:pt x="302" y="8384"/>
                    <a:pt x="366" y="8357"/>
                    <a:pt x="406" y="8294"/>
                  </a:cubicBezTo>
                  <a:cubicBezTo>
                    <a:pt x="1475" y="6637"/>
                    <a:pt x="2632" y="5068"/>
                    <a:pt x="4157" y="3799"/>
                  </a:cubicBezTo>
                  <a:cubicBezTo>
                    <a:pt x="5839" y="2399"/>
                    <a:pt x="7661" y="1727"/>
                    <a:pt x="9647" y="909"/>
                  </a:cubicBezTo>
                  <a:cubicBezTo>
                    <a:pt x="10177" y="691"/>
                    <a:pt x="10017" y="1"/>
                    <a:pt x="9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9;p34"/>
            <p:cNvSpPr/>
            <p:nvPr/>
          </p:nvSpPr>
          <p:spPr>
            <a:xfrm>
              <a:off x="3026350" y="441550"/>
              <a:ext cx="247225" cy="201350"/>
            </a:xfrm>
            <a:custGeom>
              <a:avLst/>
              <a:gdLst/>
              <a:ahLst/>
              <a:cxnLst/>
              <a:rect l="l" t="t" r="r" b="b"/>
              <a:pathLst>
                <a:path w="9889" h="8054" extrusionOk="0">
                  <a:moveTo>
                    <a:pt x="9472" y="1"/>
                  </a:moveTo>
                  <a:cubicBezTo>
                    <a:pt x="9466" y="1"/>
                    <a:pt x="9460" y="1"/>
                    <a:pt x="9454" y="1"/>
                  </a:cubicBezTo>
                  <a:cubicBezTo>
                    <a:pt x="5735" y="204"/>
                    <a:pt x="1142" y="4281"/>
                    <a:pt x="59" y="7752"/>
                  </a:cubicBezTo>
                  <a:cubicBezTo>
                    <a:pt x="0" y="7941"/>
                    <a:pt x="141" y="8053"/>
                    <a:pt x="292" y="8053"/>
                  </a:cubicBezTo>
                  <a:cubicBezTo>
                    <a:pt x="375" y="8053"/>
                    <a:pt x="460" y="8019"/>
                    <a:pt x="517" y="7945"/>
                  </a:cubicBezTo>
                  <a:cubicBezTo>
                    <a:pt x="1756" y="6329"/>
                    <a:pt x="2771" y="4701"/>
                    <a:pt x="4382" y="3401"/>
                  </a:cubicBezTo>
                  <a:cubicBezTo>
                    <a:pt x="6005" y="2092"/>
                    <a:pt x="7844" y="1590"/>
                    <a:pt x="9618" y="609"/>
                  </a:cubicBezTo>
                  <a:cubicBezTo>
                    <a:pt x="9889" y="460"/>
                    <a:pt x="9783" y="1"/>
                    <a:pt x="9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40;p34"/>
            <p:cNvSpPr/>
            <p:nvPr/>
          </p:nvSpPr>
          <p:spPr>
            <a:xfrm>
              <a:off x="3172850" y="661350"/>
              <a:ext cx="224850" cy="198300"/>
            </a:xfrm>
            <a:custGeom>
              <a:avLst/>
              <a:gdLst/>
              <a:ahLst/>
              <a:cxnLst/>
              <a:rect l="l" t="t" r="r" b="b"/>
              <a:pathLst>
                <a:path w="8994" h="7932" extrusionOk="0">
                  <a:moveTo>
                    <a:pt x="8456" y="0"/>
                  </a:moveTo>
                  <a:cubicBezTo>
                    <a:pt x="8425" y="0"/>
                    <a:pt x="8392" y="4"/>
                    <a:pt x="8358" y="11"/>
                  </a:cubicBezTo>
                  <a:cubicBezTo>
                    <a:pt x="5106" y="738"/>
                    <a:pt x="1076" y="4402"/>
                    <a:pt x="60" y="7579"/>
                  </a:cubicBezTo>
                  <a:cubicBezTo>
                    <a:pt x="1" y="7765"/>
                    <a:pt x="174" y="7931"/>
                    <a:pt x="343" y="7931"/>
                  </a:cubicBezTo>
                  <a:cubicBezTo>
                    <a:pt x="409" y="7931"/>
                    <a:pt x="474" y="7907"/>
                    <a:pt x="524" y="7849"/>
                  </a:cubicBezTo>
                  <a:cubicBezTo>
                    <a:pt x="1689" y="6518"/>
                    <a:pt x="2590" y="5030"/>
                    <a:pt x="3913" y="3818"/>
                  </a:cubicBezTo>
                  <a:cubicBezTo>
                    <a:pt x="5371" y="2483"/>
                    <a:pt x="7047" y="1783"/>
                    <a:pt x="8657" y="718"/>
                  </a:cubicBezTo>
                  <a:cubicBezTo>
                    <a:pt x="8993" y="494"/>
                    <a:pt x="8826" y="0"/>
                    <a:pt x="84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41;p34"/>
            <p:cNvSpPr/>
            <p:nvPr/>
          </p:nvSpPr>
          <p:spPr>
            <a:xfrm>
              <a:off x="3219000" y="725650"/>
              <a:ext cx="226500" cy="215375"/>
            </a:xfrm>
            <a:custGeom>
              <a:avLst/>
              <a:gdLst/>
              <a:ahLst/>
              <a:cxnLst/>
              <a:rect l="l" t="t" r="r" b="b"/>
              <a:pathLst>
                <a:path w="9060" h="8615" extrusionOk="0">
                  <a:moveTo>
                    <a:pt x="8466" y="1"/>
                  </a:moveTo>
                  <a:cubicBezTo>
                    <a:pt x="8403" y="1"/>
                    <a:pt x="8336" y="16"/>
                    <a:pt x="8267" y="50"/>
                  </a:cubicBezTo>
                  <a:cubicBezTo>
                    <a:pt x="6348" y="1017"/>
                    <a:pt x="4571" y="2396"/>
                    <a:pt x="3025" y="3882"/>
                  </a:cubicBezTo>
                  <a:cubicBezTo>
                    <a:pt x="1836" y="5024"/>
                    <a:pt x="0" y="6568"/>
                    <a:pt x="62" y="8367"/>
                  </a:cubicBezTo>
                  <a:cubicBezTo>
                    <a:pt x="66" y="8507"/>
                    <a:pt x="206" y="8614"/>
                    <a:pt x="335" y="8614"/>
                  </a:cubicBezTo>
                  <a:cubicBezTo>
                    <a:pt x="409" y="8614"/>
                    <a:pt x="480" y="8578"/>
                    <a:pt x="518" y="8491"/>
                  </a:cubicBezTo>
                  <a:cubicBezTo>
                    <a:pt x="2016" y="5007"/>
                    <a:pt x="5594" y="2708"/>
                    <a:pt x="8679" y="755"/>
                  </a:cubicBezTo>
                  <a:cubicBezTo>
                    <a:pt x="9059" y="514"/>
                    <a:pt x="8832" y="1"/>
                    <a:pt x="8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42;p34"/>
            <p:cNvSpPr/>
            <p:nvPr/>
          </p:nvSpPr>
          <p:spPr>
            <a:xfrm>
              <a:off x="2528200" y="658025"/>
              <a:ext cx="405900" cy="260600"/>
            </a:xfrm>
            <a:custGeom>
              <a:avLst/>
              <a:gdLst/>
              <a:ahLst/>
              <a:cxnLst/>
              <a:rect l="l" t="t" r="r" b="b"/>
              <a:pathLst>
                <a:path w="16236" h="10424" extrusionOk="0">
                  <a:moveTo>
                    <a:pt x="1382" y="2708"/>
                  </a:moveTo>
                  <a:cubicBezTo>
                    <a:pt x="2705" y="4465"/>
                    <a:pt x="4361" y="5818"/>
                    <a:pt x="5564" y="7549"/>
                  </a:cubicBezTo>
                  <a:cubicBezTo>
                    <a:pt x="5049" y="7000"/>
                    <a:pt x="4518" y="6467"/>
                    <a:pt x="3972" y="5947"/>
                  </a:cubicBezTo>
                  <a:cubicBezTo>
                    <a:pt x="3369" y="5370"/>
                    <a:pt x="2751" y="4825"/>
                    <a:pt x="2113" y="4299"/>
                  </a:cubicBezTo>
                  <a:cubicBezTo>
                    <a:pt x="2286" y="4264"/>
                    <a:pt x="2405" y="4031"/>
                    <a:pt x="2251" y="3877"/>
                  </a:cubicBezTo>
                  <a:cubicBezTo>
                    <a:pt x="1869" y="3498"/>
                    <a:pt x="1454" y="3168"/>
                    <a:pt x="1030" y="2840"/>
                  </a:cubicBezTo>
                  <a:lnTo>
                    <a:pt x="1382" y="2708"/>
                  </a:lnTo>
                  <a:close/>
                  <a:moveTo>
                    <a:pt x="9295" y="739"/>
                  </a:moveTo>
                  <a:cubicBezTo>
                    <a:pt x="10900" y="739"/>
                    <a:pt x="11714" y="2042"/>
                    <a:pt x="12738" y="3153"/>
                  </a:cubicBezTo>
                  <a:cubicBezTo>
                    <a:pt x="13607" y="4096"/>
                    <a:pt x="14464" y="5049"/>
                    <a:pt x="15310" y="6013"/>
                  </a:cubicBezTo>
                  <a:cubicBezTo>
                    <a:pt x="13936" y="6363"/>
                    <a:pt x="12589" y="6790"/>
                    <a:pt x="11275" y="7331"/>
                  </a:cubicBezTo>
                  <a:cubicBezTo>
                    <a:pt x="10703" y="7567"/>
                    <a:pt x="10139" y="7820"/>
                    <a:pt x="9583" y="8091"/>
                  </a:cubicBezTo>
                  <a:cubicBezTo>
                    <a:pt x="9104" y="8323"/>
                    <a:pt x="7997" y="9216"/>
                    <a:pt x="7494" y="9216"/>
                  </a:cubicBezTo>
                  <a:cubicBezTo>
                    <a:pt x="7280" y="9214"/>
                    <a:pt x="7087" y="9143"/>
                    <a:pt x="6911" y="9028"/>
                  </a:cubicBezTo>
                  <a:cubicBezTo>
                    <a:pt x="5976" y="6497"/>
                    <a:pt x="3660" y="4237"/>
                    <a:pt x="1564" y="2642"/>
                  </a:cubicBezTo>
                  <a:cubicBezTo>
                    <a:pt x="3992" y="1737"/>
                    <a:pt x="6804" y="749"/>
                    <a:pt x="9284" y="739"/>
                  </a:cubicBezTo>
                  <a:cubicBezTo>
                    <a:pt x="9288" y="739"/>
                    <a:pt x="9291" y="739"/>
                    <a:pt x="9295" y="739"/>
                  </a:cubicBezTo>
                  <a:close/>
                  <a:moveTo>
                    <a:pt x="9522" y="0"/>
                  </a:moveTo>
                  <a:cubicBezTo>
                    <a:pt x="8353" y="0"/>
                    <a:pt x="6970" y="475"/>
                    <a:pt x="5977" y="700"/>
                  </a:cubicBezTo>
                  <a:cubicBezTo>
                    <a:pt x="4041" y="1140"/>
                    <a:pt x="2155" y="1729"/>
                    <a:pt x="300" y="2432"/>
                  </a:cubicBezTo>
                  <a:cubicBezTo>
                    <a:pt x="25" y="2536"/>
                    <a:pt x="1" y="2846"/>
                    <a:pt x="223" y="3018"/>
                  </a:cubicBezTo>
                  <a:cubicBezTo>
                    <a:pt x="702" y="3388"/>
                    <a:pt x="1169" y="3763"/>
                    <a:pt x="1673" y="4093"/>
                  </a:cubicBezTo>
                  <a:cubicBezTo>
                    <a:pt x="3491" y="5760"/>
                    <a:pt x="5144" y="7550"/>
                    <a:pt x="6623" y="9541"/>
                  </a:cubicBezTo>
                  <a:cubicBezTo>
                    <a:pt x="6713" y="9781"/>
                    <a:pt x="6797" y="10028"/>
                    <a:pt x="6867" y="10287"/>
                  </a:cubicBezTo>
                  <a:cubicBezTo>
                    <a:pt x="6892" y="10382"/>
                    <a:pt x="6963" y="10423"/>
                    <a:pt x="7035" y="10423"/>
                  </a:cubicBezTo>
                  <a:cubicBezTo>
                    <a:pt x="7146" y="10423"/>
                    <a:pt x="7261" y="10329"/>
                    <a:pt x="7234" y="10186"/>
                  </a:cubicBezTo>
                  <a:cubicBezTo>
                    <a:pt x="7224" y="10130"/>
                    <a:pt x="7207" y="10076"/>
                    <a:pt x="7196" y="10021"/>
                  </a:cubicBezTo>
                  <a:cubicBezTo>
                    <a:pt x="7219" y="10016"/>
                    <a:pt x="7243" y="10009"/>
                    <a:pt x="7264" y="9998"/>
                  </a:cubicBezTo>
                  <a:cubicBezTo>
                    <a:pt x="9998" y="8390"/>
                    <a:pt x="12869" y="7216"/>
                    <a:pt x="15954" y="6481"/>
                  </a:cubicBezTo>
                  <a:cubicBezTo>
                    <a:pt x="16193" y="6424"/>
                    <a:pt x="16235" y="6133"/>
                    <a:pt x="16091" y="5967"/>
                  </a:cubicBezTo>
                  <a:cubicBezTo>
                    <a:pt x="14926" y="4637"/>
                    <a:pt x="13744" y="3322"/>
                    <a:pt x="12545" y="2023"/>
                  </a:cubicBezTo>
                  <a:cubicBezTo>
                    <a:pt x="11928" y="1357"/>
                    <a:pt x="11266" y="350"/>
                    <a:pt x="10341" y="98"/>
                  </a:cubicBezTo>
                  <a:cubicBezTo>
                    <a:pt x="10087" y="29"/>
                    <a:pt x="9811" y="0"/>
                    <a:pt x="9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43;p34"/>
            <p:cNvSpPr/>
            <p:nvPr/>
          </p:nvSpPr>
          <p:spPr>
            <a:xfrm>
              <a:off x="2739725" y="878000"/>
              <a:ext cx="265375" cy="114400"/>
            </a:xfrm>
            <a:custGeom>
              <a:avLst/>
              <a:gdLst/>
              <a:ahLst/>
              <a:cxnLst/>
              <a:rect l="l" t="t" r="r" b="b"/>
              <a:pathLst>
                <a:path w="10615" h="4576" extrusionOk="0">
                  <a:moveTo>
                    <a:pt x="8807" y="0"/>
                  </a:moveTo>
                  <a:cubicBezTo>
                    <a:pt x="5620" y="0"/>
                    <a:pt x="1581" y="1966"/>
                    <a:pt x="54" y="4386"/>
                  </a:cubicBezTo>
                  <a:cubicBezTo>
                    <a:pt x="1" y="4471"/>
                    <a:pt x="79" y="4576"/>
                    <a:pt x="166" y="4576"/>
                  </a:cubicBezTo>
                  <a:cubicBezTo>
                    <a:pt x="186" y="4576"/>
                    <a:pt x="207" y="4570"/>
                    <a:pt x="226" y="4558"/>
                  </a:cubicBezTo>
                  <a:cubicBezTo>
                    <a:pt x="1875" y="3508"/>
                    <a:pt x="3258" y="2278"/>
                    <a:pt x="5131" y="1591"/>
                  </a:cubicBezTo>
                  <a:cubicBezTo>
                    <a:pt x="6861" y="957"/>
                    <a:pt x="8587" y="1026"/>
                    <a:pt x="10351" y="694"/>
                  </a:cubicBezTo>
                  <a:cubicBezTo>
                    <a:pt x="10615" y="644"/>
                    <a:pt x="10595" y="242"/>
                    <a:pt x="10351" y="180"/>
                  </a:cubicBezTo>
                  <a:cubicBezTo>
                    <a:pt x="9872" y="58"/>
                    <a:pt x="9352" y="0"/>
                    <a:pt x="8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44;p34"/>
            <p:cNvSpPr/>
            <p:nvPr/>
          </p:nvSpPr>
          <p:spPr>
            <a:xfrm>
              <a:off x="2783475" y="946275"/>
              <a:ext cx="254775" cy="113000"/>
            </a:xfrm>
            <a:custGeom>
              <a:avLst/>
              <a:gdLst/>
              <a:ahLst/>
              <a:cxnLst/>
              <a:rect l="l" t="t" r="r" b="b"/>
              <a:pathLst>
                <a:path w="10191" h="4520" extrusionOk="0">
                  <a:moveTo>
                    <a:pt x="9024" y="1"/>
                  </a:moveTo>
                  <a:cubicBezTo>
                    <a:pt x="7296" y="1"/>
                    <a:pt x="5453" y="625"/>
                    <a:pt x="3919" y="1282"/>
                  </a:cubicBezTo>
                  <a:cubicBezTo>
                    <a:pt x="2789" y="1765"/>
                    <a:pt x="261" y="2658"/>
                    <a:pt x="23" y="4060"/>
                  </a:cubicBezTo>
                  <a:cubicBezTo>
                    <a:pt x="1" y="4188"/>
                    <a:pt x="41" y="4285"/>
                    <a:pt x="145" y="4359"/>
                  </a:cubicBezTo>
                  <a:lnTo>
                    <a:pt x="328" y="4490"/>
                  </a:lnTo>
                  <a:cubicBezTo>
                    <a:pt x="356" y="4510"/>
                    <a:pt x="386" y="4519"/>
                    <a:pt x="416" y="4519"/>
                  </a:cubicBezTo>
                  <a:cubicBezTo>
                    <a:pt x="528" y="4519"/>
                    <a:pt x="634" y="4397"/>
                    <a:pt x="599" y="4281"/>
                  </a:cubicBezTo>
                  <a:cubicBezTo>
                    <a:pt x="310" y="3333"/>
                    <a:pt x="4773" y="1735"/>
                    <a:pt x="5289" y="1569"/>
                  </a:cubicBezTo>
                  <a:cubicBezTo>
                    <a:pt x="6773" y="1093"/>
                    <a:pt x="8295" y="1027"/>
                    <a:pt x="9799" y="688"/>
                  </a:cubicBezTo>
                  <a:cubicBezTo>
                    <a:pt x="10190" y="600"/>
                    <a:pt x="10059" y="73"/>
                    <a:pt x="9711" y="36"/>
                  </a:cubicBezTo>
                  <a:cubicBezTo>
                    <a:pt x="9485" y="12"/>
                    <a:pt x="9255" y="1"/>
                    <a:pt x="90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45;p34"/>
            <p:cNvSpPr/>
            <p:nvPr/>
          </p:nvSpPr>
          <p:spPr>
            <a:xfrm>
              <a:off x="2839925" y="1007825"/>
              <a:ext cx="259925" cy="117700"/>
            </a:xfrm>
            <a:custGeom>
              <a:avLst/>
              <a:gdLst/>
              <a:ahLst/>
              <a:cxnLst/>
              <a:rect l="l" t="t" r="r" b="b"/>
              <a:pathLst>
                <a:path w="10397" h="4708" extrusionOk="0">
                  <a:moveTo>
                    <a:pt x="9045" y="1"/>
                  </a:moveTo>
                  <a:cubicBezTo>
                    <a:pt x="5729" y="1"/>
                    <a:pt x="2019" y="2104"/>
                    <a:pt x="58" y="4551"/>
                  </a:cubicBezTo>
                  <a:cubicBezTo>
                    <a:pt x="0" y="4623"/>
                    <a:pt x="54" y="4707"/>
                    <a:pt x="124" y="4707"/>
                  </a:cubicBezTo>
                  <a:cubicBezTo>
                    <a:pt x="145" y="4707"/>
                    <a:pt x="167" y="4700"/>
                    <a:pt x="188" y="4683"/>
                  </a:cubicBezTo>
                  <a:cubicBezTo>
                    <a:pt x="1738" y="3418"/>
                    <a:pt x="3324" y="2289"/>
                    <a:pt x="5224" y="1613"/>
                  </a:cubicBezTo>
                  <a:cubicBezTo>
                    <a:pt x="6821" y="1047"/>
                    <a:pt x="8433" y="1014"/>
                    <a:pt x="10074" y="712"/>
                  </a:cubicBezTo>
                  <a:cubicBezTo>
                    <a:pt x="10385" y="655"/>
                    <a:pt x="10396" y="120"/>
                    <a:pt x="10074" y="73"/>
                  </a:cubicBezTo>
                  <a:cubicBezTo>
                    <a:pt x="9737" y="24"/>
                    <a:pt x="9393" y="1"/>
                    <a:pt x="90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Imagen 9"/>
          <p:cNvPicPr>
            <a:picLocks noChangeAspect="1"/>
          </p:cNvPicPr>
          <p:nvPr/>
        </p:nvPicPr>
        <p:blipFill>
          <a:blip r:embed="rId4"/>
          <a:stretch>
            <a:fillRect/>
          </a:stretch>
        </p:blipFill>
        <p:spPr>
          <a:xfrm>
            <a:off x="1752462" y="3568441"/>
            <a:ext cx="919433" cy="750342"/>
          </a:xfrm>
          <a:prstGeom prst="rect">
            <a:avLst/>
          </a:prstGeom>
        </p:spPr>
      </p:pic>
      <p:pic>
        <p:nvPicPr>
          <p:cNvPr id="11" name="Imagen 10"/>
          <p:cNvPicPr>
            <a:picLocks noChangeAspect="1"/>
          </p:cNvPicPr>
          <p:nvPr/>
        </p:nvPicPr>
        <p:blipFill>
          <a:blip r:embed="rId5"/>
          <a:stretch>
            <a:fillRect/>
          </a:stretch>
        </p:blipFill>
        <p:spPr>
          <a:xfrm rot="19470359">
            <a:off x="1880489" y="5060616"/>
            <a:ext cx="402371" cy="560881"/>
          </a:xfrm>
          <a:prstGeom prst="rect">
            <a:avLst/>
          </a:prstGeom>
        </p:spPr>
      </p:pic>
    </p:spTree>
    <p:extLst>
      <p:ext uri="{BB962C8B-B14F-4D97-AF65-F5344CB8AC3E}">
        <p14:creationId xmlns:p14="http://schemas.microsoft.com/office/powerpoint/2010/main" val="29316651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38" y="-14251"/>
            <a:ext cx="12192000" cy="6872251"/>
          </a:xfrm>
          <a:prstGeom prst="rect">
            <a:avLst/>
          </a:prstGeom>
        </p:spPr>
      </p:pic>
      <p:grpSp>
        <p:nvGrpSpPr>
          <p:cNvPr id="6" name="Google Shape;209;p28"/>
          <p:cNvGrpSpPr/>
          <p:nvPr/>
        </p:nvGrpSpPr>
        <p:grpSpPr>
          <a:xfrm>
            <a:off x="2406692" y="1193273"/>
            <a:ext cx="5825163" cy="372157"/>
            <a:chOff x="611550" y="2773950"/>
            <a:chExt cx="2698875" cy="344475"/>
          </a:xfrm>
          <a:solidFill>
            <a:srgbClr val="AEFD73"/>
          </a:solidFill>
        </p:grpSpPr>
        <p:sp>
          <p:nvSpPr>
            <p:cNvPr id="7" name="Google Shape;210;p28"/>
            <p:cNvSpPr/>
            <p:nvPr/>
          </p:nvSpPr>
          <p:spPr>
            <a:xfrm>
              <a:off x="611550" y="2773950"/>
              <a:ext cx="2698875" cy="235275"/>
            </a:xfrm>
            <a:custGeom>
              <a:avLst/>
              <a:gdLst/>
              <a:ahLst/>
              <a:cxnLst/>
              <a:rect l="l" t="t" r="r" b="b"/>
              <a:pathLst>
                <a:path w="107955" h="9411" extrusionOk="0">
                  <a:moveTo>
                    <a:pt x="89672" y="0"/>
                  </a:moveTo>
                  <a:cubicBezTo>
                    <a:pt x="89569" y="0"/>
                    <a:pt x="89434" y="18"/>
                    <a:pt x="89285" y="52"/>
                  </a:cubicBezTo>
                  <a:cubicBezTo>
                    <a:pt x="88271" y="312"/>
                    <a:pt x="80855" y="505"/>
                    <a:pt x="76821" y="505"/>
                  </a:cubicBezTo>
                  <a:cubicBezTo>
                    <a:pt x="75707" y="505"/>
                    <a:pt x="74851" y="490"/>
                    <a:pt x="74459" y="458"/>
                  </a:cubicBezTo>
                  <a:cubicBezTo>
                    <a:pt x="73772" y="378"/>
                    <a:pt x="73085" y="340"/>
                    <a:pt x="72401" y="340"/>
                  </a:cubicBezTo>
                  <a:cubicBezTo>
                    <a:pt x="71502" y="340"/>
                    <a:pt x="70609" y="406"/>
                    <a:pt x="69727" y="532"/>
                  </a:cubicBezTo>
                  <a:cubicBezTo>
                    <a:pt x="66991" y="828"/>
                    <a:pt x="59153" y="680"/>
                    <a:pt x="55567" y="1013"/>
                  </a:cubicBezTo>
                  <a:cubicBezTo>
                    <a:pt x="55255" y="1040"/>
                    <a:pt x="55039" y="1051"/>
                    <a:pt x="54885" y="1051"/>
                  </a:cubicBezTo>
                  <a:cubicBezTo>
                    <a:pt x="54245" y="1051"/>
                    <a:pt x="54682" y="862"/>
                    <a:pt x="53780" y="862"/>
                  </a:cubicBezTo>
                  <a:cubicBezTo>
                    <a:pt x="53717" y="862"/>
                    <a:pt x="53648" y="863"/>
                    <a:pt x="53571" y="865"/>
                  </a:cubicBezTo>
                  <a:cubicBezTo>
                    <a:pt x="48654" y="1050"/>
                    <a:pt x="22035" y="2196"/>
                    <a:pt x="22035" y="2196"/>
                  </a:cubicBezTo>
                  <a:cubicBezTo>
                    <a:pt x="13530" y="2754"/>
                    <a:pt x="5419" y="3311"/>
                    <a:pt x="3838" y="3311"/>
                  </a:cubicBezTo>
                  <a:cubicBezTo>
                    <a:pt x="3742" y="3311"/>
                    <a:pt x="3670" y="3309"/>
                    <a:pt x="3623" y="3305"/>
                  </a:cubicBezTo>
                  <a:cubicBezTo>
                    <a:pt x="3376" y="3273"/>
                    <a:pt x="3169" y="3256"/>
                    <a:pt x="2992" y="3256"/>
                  </a:cubicBezTo>
                  <a:cubicBezTo>
                    <a:pt x="2564" y="3256"/>
                    <a:pt x="2317" y="3354"/>
                    <a:pt x="2108" y="3564"/>
                  </a:cubicBezTo>
                  <a:cubicBezTo>
                    <a:pt x="1257" y="4303"/>
                    <a:pt x="0" y="9183"/>
                    <a:pt x="962" y="9405"/>
                  </a:cubicBezTo>
                  <a:cubicBezTo>
                    <a:pt x="998" y="9409"/>
                    <a:pt x="1052" y="9411"/>
                    <a:pt x="1123" y="9411"/>
                  </a:cubicBezTo>
                  <a:cubicBezTo>
                    <a:pt x="2770" y="9411"/>
                    <a:pt x="13529" y="8420"/>
                    <a:pt x="18413" y="8420"/>
                  </a:cubicBezTo>
                  <a:cubicBezTo>
                    <a:pt x="19390" y="8420"/>
                    <a:pt x="20132" y="8460"/>
                    <a:pt x="20519" y="8555"/>
                  </a:cubicBezTo>
                  <a:cubicBezTo>
                    <a:pt x="22068" y="8428"/>
                    <a:pt x="32753" y="7383"/>
                    <a:pt x="38129" y="7383"/>
                  </a:cubicBezTo>
                  <a:cubicBezTo>
                    <a:pt x="39041" y="7383"/>
                    <a:pt x="39799" y="7413"/>
                    <a:pt x="40335" y="7483"/>
                  </a:cubicBezTo>
                  <a:cubicBezTo>
                    <a:pt x="42332" y="6743"/>
                    <a:pt x="60374" y="6854"/>
                    <a:pt x="60965" y="6669"/>
                  </a:cubicBezTo>
                  <a:cubicBezTo>
                    <a:pt x="61385" y="6549"/>
                    <a:pt x="62608" y="6483"/>
                    <a:pt x="63722" y="6483"/>
                  </a:cubicBezTo>
                  <a:cubicBezTo>
                    <a:pt x="64667" y="6483"/>
                    <a:pt x="65534" y="6531"/>
                    <a:pt x="65771" y="6632"/>
                  </a:cubicBezTo>
                  <a:cubicBezTo>
                    <a:pt x="66088" y="6781"/>
                    <a:pt x="66460" y="6831"/>
                    <a:pt x="66845" y="6831"/>
                  </a:cubicBezTo>
                  <a:cubicBezTo>
                    <a:pt x="67665" y="6831"/>
                    <a:pt x="68544" y="6602"/>
                    <a:pt x="69073" y="6602"/>
                  </a:cubicBezTo>
                  <a:cubicBezTo>
                    <a:pt x="69224" y="6602"/>
                    <a:pt x="69347" y="6621"/>
                    <a:pt x="69431" y="6669"/>
                  </a:cubicBezTo>
                  <a:cubicBezTo>
                    <a:pt x="73541" y="6293"/>
                    <a:pt x="72281" y="6211"/>
                    <a:pt x="81261" y="6211"/>
                  </a:cubicBezTo>
                  <a:cubicBezTo>
                    <a:pt x="83752" y="6211"/>
                    <a:pt x="87030" y="6218"/>
                    <a:pt x="91429" y="6226"/>
                  </a:cubicBezTo>
                  <a:cubicBezTo>
                    <a:pt x="95791" y="6226"/>
                    <a:pt x="95915" y="6078"/>
                    <a:pt x="97440" y="6078"/>
                  </a:cubicBezTo>
                  <a:cubicBezTo>
                    <a:pt x="98203" y="6078"/>
                    <a:pt x="99316" y="6115"/>
                    <a:pt x="101485" y="6226"/>
                  </a:cubicBezTo>
                  <a:cubicBezTo>
                    <a:pt x="102231" y="6266"/>
                    <a:pt x="102920" y="6296"/>
                    <a:pt x="103519" y="6296"/>
                  </a:cubicBezTo>
                  <a:cubicBezTo>
                    <a:pt x="104584" y="6296"/>
                    <a:pt x="105369" y="6200"/>
                    <a:pt x="105700" y="5893"/>
                  </a:cubicBezTo>
                  <a:cubicBezTo>
                    <a:pt x="106698" y="5006"/>
                    <a:pt x="107955" y="1272"/>
                    <a:pt x="107548" y="347"/>
                  </a:cubicBezTo>
                  <a:cubicBezTo>
                    <a:pt x="107510" y="247"/>
                    <a:pt x="106495" y="210"/>
                    <a:pt x="105155" y="210"/>
                  </a:cubicBezTo>
                  <a:cubicBezTo>
                    <a:pt x="102552" y="210"/>
                    <a:pt x="98722" y="348"/>
                    <a:pt x="98453" y="421"/>
                  </a:cubicBezTo>
                  <a:cubicBezTo>
                    <a:pt x="98388" y="443"/>
                    <a:pt x="98320" y="452"/>
                    <a:pt x="98255" y="452"/>
                  </a:cubicBezTo>
                  <a:cubicBezTo>
                    <a:pt x="98099" y="452"/>
                    <a:pt x="97962" y="400"/>
                    <a:pt x="97936" y="347"/>
                  </a:cubicBezTo>
                  <a:cubicBezTo>
                    <a:pt x="97899" y="273"/>
                    <a:pt x="89950" y="89"/>
                    <a:pt x="89876" y="89"/>
                  </a:cubicBezTo>
                  <a:cubicBezTo>
                    <a:pt x="89876" y="28"/>
                    <a:pt x="89798" y="0"/>
                    <a:pt x="896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211;p28"/>
            <p:cNvSpPr/>
            <p:nvPr/>
          </p:nvSpPr>
          <p:spPr>
            <a:xfrm>
              <a:off x="851850" y="2919750"/>
              <a:ext cx="2011250" cy="198675"/>
            </a:xfrm>
            <a:custGeom>
              <a:avLst/>
              <a:gdLst/>
              <a:ahLst/>
              <a:cxnLst/>
              <a:rect l="l" t="t" r="r" b="b"/>
              <a:pathLst>
                <a:path w="80450" h="7947" extrusionOk="0">
                  <a:moveTo>
                    <a:pt x="53638" y="1"/>
                  </a:moveTo>
                  <a:cubicBezTo>
                    <a:pt x="53074" y="1"/>
                    <a:pt x="52509" y="47"/>
                    <a:pt x="51945" y="135"/>
                  </a:cubicBezTo>
                  <a:cubicBezTo>
                    <a:pt x="51383" y="196"/>
                    <a:pt x="50527" y="215"/>
                    <a:pt x="49526" y="215"/>
                  </a:cubicBezTo>
                  <a:cubicBezTo>
                    <a:pt x="47906" y="215"/>
                    <a:pt x="45905" y="166"/>
                    <a:pt x="44152" y="166"/>
                  </a:cubicBezTo>
                  <a:cubicBezTo>
                    <a:pt x="43069" y="166"/>
                    <a:pt x="42080" y="185"/>
                    <a:pt x="41334" y="246"/>
                  </a:cubicBezTo>
                  <a:cubicBezTo>
                    <a:pt x="41134" y="264"/>
                    <a:pt x="40987" y="271"/>
                    <a:pt x="40877" y="271"/>
                  </a:cubicBezTo>
                  <a:cubicBezTo>
                    <a:pt x="40340" y="271"/>
                    <a:pt x="40697" y="95"/>
                    <a:pt x="40027" y="95"/>
                  </a:cubicBezTo>
                  <a:cubicBezTo>
                    <a:pt x="39976" y="95"/>
                    <a:pt x="39919" y="96"/>
                    <a:pt x="39855" y="98"/>
                  </a:cubicBezTo>
                  <a:cubicBezTo>
                    <a:pt x="28062" y="320"/>
                    <a:pt x="16305" y="911"/>
                    <a:pt x="16305" y="911"/>
                  </a:cubicBezTo>
                  <a:cubicBezTo>
                    <a:pt x="9083" y="1441"/>
                    <a:pt x="4266" y="1853"/>
                    <a:pt x="2863" y="1853"/>
                  </a:cubicBezTo>
                  <a:cubicBezTo>
                    <a:pt x="2701" y="1853"/>
                    <a:pt x="2584" y="1847"/>
                    <a:pt x="2515" y="1836"/>
                  </a:cubicBezTo>
                  <a:cubicBezTo>
                    <a:pt x="2353" y="1818"/>
                    <a:pt x="2218" y="1808"/>
                    <a:pt x="2102" y="1808"/>
                  </a:cubicBezTo>
                  <a:cubicBezTo>
                    <a:pt x="1742" y="1808"/>
                    <a:pt x="1574" y="1898"/>
                    <a:pt x="1406" y="2094"/>
                  </a:cubicBezTo>
                  <a:cubicBezTo>
                    <a:pt x="777" y="2871"/>
                    <a:pt x="1" y="7714"/>
                    <a:pt x="740" y="7936"/>
                  </a:cubicBezTo>
                  <a:cubicBezTo>
                    <a:pt x="778" y="7943"/>
                    <a:pt x="841" y="7946"/>
                    <a:pt x="927" y="7946"/>
                  </a:cubicBezTo>
                  <a:cubicBezTo>
                    <a:pt x="2321" y="7946"/>
                    <a:pt x="9787" y="7077"/>
                    <a:pt x="13463" y="7077"/>
                  </a:cubicBezTo>
                  <a:cubicBezTo>
                    <a:pt x="14301" y="7077"/>
                    <a:pt x="14943" y="7122"/>
                    <a:pt x="15270" y="7233"/>
                  </a:cubicBezTo>
                  <a:cubicBezTo>
                    <a:pt x="17412" y="7025"/>
                    <a:pt x="23887" y="6314"/>
                    <a:pt x="27722" y="6314"/>
                  </a:cubicBezTo>
                  <a:cubicBezTo>
                    <a:pt x="28652" y="6314"/>
                    <a:pt x="29427" y="6356"/>
                    <a:pt x="29947" y="6457"/>
                  </a:cubicBezTo>
                  <a:cubicBezTo>
                    <a:pt x="30639" y="6128"/>
                    <a:pt x="33938" y="6059"/>
                    <a:pt x="37302" y="6059"/>
                  </a:cubicBezTo>
                  <a:cubicBezTo>
                    <a:pt x="39775" y="6059"/>
                    <a:pt x="42283" y="6096"/>
                    <a:pt x="43816" y="6096"/>
                  </a:cubicBezTo>
                  <a:cubicBezTo>
                    <a:pt x="44653" y="6096"/>
                    <a:pt x="45200" y="6085"/>
                    <a:pt x="45290" y="6050"/>
                  </a:cubicBezTo>
                  <a:cubicBezTo>
                    <a:pt x="45546" y="5970"/>
                    <a:pt x="46181" y="5932"/>
                    <a:pt x="46850" y="5932"/>
                  </a:cubicBezTo>
                  <a:cubicBezTo>
                    <a:pt x="47729" y="5932"/>
                    <a:pt x="48666" y="5998"/>
                    <a:pt x="48876" y="6124"/>
                  </a:cubicBezTo>
                  <a:cubicBezTo>
                    <a:pt x="49127" y="6299"/>
                    <a:pt x="49432" y="6354"/>
                    <a:pt x="49748" y="6354"/>
                  </a:cubicBezTo>
                  <a:cubicBezTo>
                    <a:pt x="50299" y="6354"/>
                    <a:pt x="50880" y="6186"/>
                    <a:pt x="51255" y="6186"/>
                  </a:cubicBezTo>
                  <a:cubicBezTo>
                    <a:pt x="51394" y="6186"/>
                    <a:pt x="51504" y="6209"/>
                    <a:pt x="51575" y="6272"/>
                  </a:cubicBezTo>
                  <a:cubicBezTo>
                    <a:pt x="52970" y="6159"/>
                    <a:pt x="53529" y="6036"/>
                    <a:pt x="55609" y="6036"/>
                  </a:cubicBezTo>
                  <a:cubicBezTo>
                    <a:pt x="57608" y="6036"/>
                    <a:pt x="61012" y="6150"/>
                    <a:pt x="67916" y="6494"/>
                  </a:cubicBezTo>
                  <a:cubicBezTo>
                    <a:pt x="69062" y="6546"/>
                    <a:pt x="69819" y="6562"/>
                    <a:pt x="70370" y="6562"/>
                  </a:cubicBezTo>
                  <a:cubicBezTo>
                    <a:pt x="71129" y="6562"/>
                    <a:pt x="71495" y="6533"/>
                    <a:pt x="71949" y="6533"/>
                  </a:cubicBezTo>
                  <a:cubicBezTo>
                    <a:pt x="72555" y="6533"/>
                    <a:pt x="73317" y="6584"/>
                    <a:pt x="75384" y="6827"/>
                  </a:cubicBezTo>
                  <a:cubicBezTo>
                    <a:pt x="76137" y="6916"/>
                    <a:pt x="76804" y="6989"/>
                    <a:pt x="77336" y="6989"/>
                  </a:cubicBezTo>
                  <a:cubicBezTo>
                    <a:pt x="77902" y="6989"/>
                    <a:pt x="78317" y="6907"/>
                    <a:pt x="78527" y="6679"/>
                  </a:cubicBezTo>
                  <a:cubicBezTo>
                    <a:pt x="79340" y="5791"/>
                    <a:pt x="80449" y="2094"/>
                    <a:pt x="80227" y="1170"/>
                  </a:cubicBezTo>
                  <a:cubicBezTo>
                    <a:pt x="80149" y="961"/>
                    <a:pt x="76915" y="862"/>
                    <a:pt x="74932" y="862"/>
                  </a:cubicBezTo>
                  <a:cubicBezTo>
                    <a:pt x="74115" y="862"/>
                    <a:pt x="73511" y="879"/>
                    <a:pt x="73425" y="911"/>
                  </a:cubicBezTo>
                  <a:cubicBezTo>
                    <a:pt x="73373" y="932"/>
                    <a:pt x="73321" y="941"/>
                    <a:pt x="73273" y="941"/>
                  </a:cubicBezTo>
                  <a:cubicBezTo>
                    <a:pt x="73148" y="941"/>
                    <a:pt x="73045" y="880"/>
                    <a:pt x="73018" y="800"/>
                  </a:cubicBezTo>
                  <a:cubicBezTo>
                    <a:pt x="72981" y="726"/>
                    <a:pt x="68027" y="357"/>
                    <a:pt x="67953" y="357"/>
                  </a:cubicBezTo>
                  <a:cubicBezTo>
                    <a:pt x="67768" y="320"/>
                    <a:pt x="67177" y="283"/>
                    <a:pt x="67029" y="283"/>
                  </a:cubicBezTo>
                  <a:cubicBezTo>
                    <a:pt x="67029" y="211"/>
                    <a:pt x="66952" y="170"/>
                    <a:pt x="66827" y="170"/>
                  </a:cubicBezTo>
                  <a:cubicBezTo>
                    <a:pt x="66759" y="170"/>
                    <a:pt x="66677" y="183"/>
                    <a:pt x="66585" y="209"/>
                  </a:cubicBezTo>
                  <a:cubicBezTo>
                    <a:pt x="66189" y="312"/>
                    <a:pt x="64551" y="350"/>
                    <a:pt x="62645" y="350"/>
                  </a:cubicBezTo>
                  <a:cubicBezTo>
                    <a:pt x="59748" y="350"/>
                    <a:pt x="56229" y="261"/>
                    <a:pt x="55494" y="172"/>
                  </a:cubicBezTo>
                  <a:cubicBezTo>
                    <a:pt x="54875" y="56"/>
                    <a:pt x="54257" y="1"/>
                    <a:pt x="536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 name="CuadroTexto 4"/>
          <p:cNvSpPr txBox="1"/>
          <p:nvPr/>
        </p:nvSpPr>
        <p:spPr>
          <a:xfrm>
            <a:off x="3675039" y="423193"/>
            <a:ext cx="3288467" cy="1200329"/>
          </a:xfrm>
          <a:prstGeom prst="rect">
            <a:avLst/>
          </a:prstGeom>
          <a:noFill/>
        </p:spPr>
        <p:txBody>
          <a:bodyPr wrap="square" rtlCol="0">
            <a:spAutoFit/>
          </a:bodyPr>
          <a:lstStyle/>
          <a:p>
            <a:r>
              <a:rPr lang="es-419" sz="7200" dirty="0" smtClean="0">
                <a:solidFill>
                  <a:srgbClr val="FF579B"/>
                </a:solidFill>
                <a:effectLst>
                  <a:outerShdw blurRad="38100" dist="38100" dir="2700000" algn="tl">
                    <a:srgbClr val="000000">
                      <a:alpha val="43137"/>
                    </a:srgbClr>
                  </a:outerShdw>
                </a:effectLst>
                <a:latin typeface="Brush Script MT" panose="03060802040406070304" pitchFamily="66" charset="0"/>
              </a:rPr>
              <a:t>Propósito</a:t>
            </a:r>
            <a:r>
              <a:rPr lang="es-419" sz="7200" b="1" dirty="0" smtClean="0">
                <a:solidFill>
                  <a:srgbClr val="FF579B"/>
                </a:solidFill>
                <a:effectLst>
                  <a:outerShdw blurRad="38100" dist="38100" dir="2700000" algn="tl">
                    <a:srgbClr val="000000">
                      <a:alpha val="43137"/>
                    </a:srgbClr>
                  </a:outerShdw>
                </a:effectLst>
                <a:latin typeface="Brush Script MT" panose="03060802040406070304" pitchFamily="66" charset="0"/>
              </a:rPr>
              <a:t> </a:t>
            </a:r>
            <a:endParaRPr lang="es-419" sz="7200" b="1" dirty="0">
              <a:solidFill>
                <a:srgbClr val="FF579B"/>
              </a:solidFill>
              <a:effectLst>
                <a:outerShdw blurRad="38100" dist="38100" dir="2700000" algn="tl">
                  <a:srgbClr val="000000">
                    <a:alpha val="43137"/>
                  </a:srgbClr>
                </a:outerShdw>
              </a:effectLst>
              <a:latin typeface="Brush Script MT" panose="03060802040406070304" pitchFamily="66" charset="0"/>
            </a:endParaRPr>
          </a:p>
        </p:txBody>
      </p:sp>
      <p:sp>
        <p:nvSpPr>
          <p:cNvPr id="9" name="CuadroTexto 8"/>
          <p:cNvSpPr txBox="1"/>
          <p:nvPr/>
        </p:nvSpPr>
        <p:spPr>
          <a:xfrm>
            <a:off x="2217345" y="1975398"/>
            <a:ext cx="8201465" cy="3785652"/>
          </a:xfrm>
          <a:prstGeom prst="rect">
            <a:avLst/>
          </a:prstGeom>
          <a:noFill/>
        </p:spPr>
        <p:txBody>
          <a:bodyPr wrap="square" rtlCol="0">
            <a:spAutoFit/>
          </a:bodyPr>
          <a:lstStyle/>
          <a:p>
            <a:pPr marL="342900" indent="-342900" algn="just">
              <a:lnSpc>
                <a:spcPct val="150000"/>
              </a:lnSpc>
              <a:buClr>
                <a:schemeClr val="accent1">
                  <a:lumMod val="60000"/>
                  <a:lumOff val="40000"/>
                </a:schemeClr>
              </a:buClr>
              <a:buFont typeface="Wingdings" panose="05000000000000000000" pitchFamily="2" charset="2"/>
              <a:buChar char="q"/>
            </a:pPr>
            <a:r>
              <a:rPr lang="es-MX" sz="2000" dirty="0" smtClean="0">
                <a:latin typeface="Arial" panose="020B0604020202020204" pitchFamily="34" charset="0"/>
                <a:cs typeface="Arial" panose="020B0604020202020204" pitchFamily="34" charset="0"/>
              </a:rPr>
              <a:t>A través de este curso se espera que las y los docentes participantes, se </a:t>
            </a:r>
            <a:r>
              <a:rPr lang="es-MX" sz="2000" b="1" i="1" dirty="0" smtClean="0">
                <a:solidFill>
                  <a:schemeClr val="accent5">
                    <a:lumMod val="60000"/>
                    <a:lumOff val="40000"/>
                  </a:schemeClr>
                </a:solidFill>
                <a:latin typeface="Arial" panose="020B0604020202020204" pitchFamily="34" charset="0"/>
                <a:cs typeface="Arial" panose="020B0604020202020204" pitchFamily="34" charset="0"/>
              </a:rPr>
              <a:t>apropien de una nueva propuesta metodológica</a:t>
            </a:r>
            <a:r>
              <a:rPr lang="es-MX" sz="2000" dirty="0" smtClean="0">
                <a:latin typeface="Arial" panose="020B0604020202020204" pitchFamily="34" charset="0"/>
                <a:cs typeface="Arial" panose="020B0604020202020204" pitchFamily="34" charset="0"/>
              </a:rPr>
              <a:t>, que favorezca primeramente la comprensión de </a:t>
            </a:r>
            <a:r>
              <a:rPr lang="es-MX" sz="2000" b="1" i="1" dirty="0" smtClean="0">
                <a:solidFill>
                  <a:schemeClr val="accent2">
                    <a:lumMod val="75000"/>
                  </a:schemeClr>
                </a:solidFill>
                <a:latin typeface="Arial" panose="020B0604020202020204" pitchFamily="34" charset="0"/>
                <a:cs typeface="Arial" panose="020B0604020202020204" pitchFamily="34" charset="0"/>
              </a:rPr>
              <a:t>lo que implican los procesos de lectura</a:t>
            </a:r>
            <a:r>
              <a:rPr lang="es-MX" sz="2000" dirty="0" smtClean="0">
                <a:latin typeface="Arial" panose="020B0604020202020204" pitchFamily="34" charset="0"/>
                <a:cs typeface="Arial" panose="020B0604020202020204" pitchFamily="34" charset="0"/>
              </a:rPr>
              <a:t>; con base en esto, podrán reconocer el cómo habrá que llevarlos a la práctica tanto con fines de uso personal como para </a:t>
            </a:r>
            <a:r>
              <a:rPr lang="es-MX" sz="2000" b="1" i="1" dirty="0" smtClean="0">
                <a:solidFill>
                  <a:srgbClr val="FF579B"/>
                </a:solidFill>
                <a:latin typeface="Arial" panose="020B0604020202020204" pitchFamily="34" charset="0"/>
                <a:cs typeface="Arial" panose="020B0604020202020204" pitchFamily="34" charset="0"/>
              </a:rPr>
              <a:t>innovar en sus estilos de enseñanza</a:t>
            </a:r>
            <a:r>
              <a:rPr lang="es-MX" sz="2000" dirty="0" smtClean="0">
                <a:latin typeface="Arial" panose="020B0604020202020204" pitchFamily="34" charset="0"/>
                <a:cs typeface="Arial" panose="020B0604020202020204" pitchFamily="34" charset="0"/>
              </a:rPr>
              <a:t> y con ello favorecer en el desarrollo de competencias comunicativas por parte de sus alumnos (as). </a:t>
            </a:r>
            <a:endParaRPr lang="es-MX" sz="2000" dirty="0">
              <a:latin typeface="Arial" panose="020B0604020202020204" pitchFamily="34" charset="0"/>
              <a:cs typeface="Arial" panose="020B0604020202020204" pitchFamily="34" charset="0"/>
            </a:endParaRPr>
          </a:p>
        </p:txBody>
      </p:sp>
      <p:grpSp>
        <p:nvGrpSpPr>
          <p:cNvPr id="11" name="Google Shape;1013;p34"/>
          <p:cNvGrpSpPr/>
          <p:nvPr/>
        </p:nvGrpSpPr>
        <p:grpSpPr>
          <a:xfrm rot="-2441324">
            <a:off x="1009687" y="1447098"/>
            <a:ext cx="904637" cy="339731"/>
            <a:chOff x="202075" y="1493875"/>
            <a:chExt cx="7071675" cy="2655725"/>
          </a:xfrm>
        </p:grpSpPr>
        <p:sp>
          <p:nvSpPr>
            <p:cNvPr id="12" name="Google Shape;1014;p34"/>
            <p:cNvSpPr/>
            <p:nvPr/>
          </p:nvSpPr>
          <p:spPr>
            <a:xfrm>
              <a:off x="266950" y="2033475"/>
              <a:ext cx="5709250" cy="1389925"/>
            </a:xfrm>
            <a:custGeom>
              <a:avLst/>
              <a:gdLst/>
              <a:ahLst/>
              <a:cxnLst/>
              <a:rect l="l" t="t" r="r" b="b"/>
              <a:pathLst>
                <a:path w="228370" h="55597" extrusionOk="0">
                  <a:moveTo>
                    <a:pt x="202905" y="0"/>
                  </a:moveTo>
                  <a:cubicBezTo>
                    <a:pt x="201702" y="0"/>
                    <a:pt x="200481" y="76"/>
                    <a:pt x="199247" y="234"/>
                  </a:cubicBezTo>
                  <a:lnTo>
                    <a:pt x="23645" y="21860"/>
                  </a:lnTo>
                  <a:cubicBezTo>
                    <a:pt x="9804" y="23590"/>
                    <a:pt x="0" y="34259"/>
                    <a:pt x="1442" y="45504"/>
                  </a:cubicBezTo>
                  <a:lnTo>
                    <a:pt x="2019" y="50406"/>
                  </a:lnTo>
                  <a:cubicBezTo>
                    <a:pt x="2019" y="50983"/>
                    <a:pt x="2019" y="51271"/>
                    <a:pt x="2307" y="51559"/>
                  </a:cubicBezTo>
                  <a:cubicBezTo>
                    <a:pt x="2431" y="51518"/>
                    <a:pt x="2548" y="51500"/>
                    <a:pt x="2662" y="51500"/>
                  </a:cubicBezTo>
                  <a:cubicBezTo>
                    <a:pt x="3343" y="51500"/>
                    <a:pt x="3872" y="52136"/>
                    <a:pt x="4614" y="52136"/>
                  </a:cubicBezTo>
                  <a:lnTo>
                    <a:pt x="4614" y="50406"/>
                  </a:lnTo>
                  <a:lnTo>
                    <a:pt x="4037" y="45792"/>
                  </a:lnTo>
                  <a:cubicBezTo>
                    <a:pt x="2884" y="35700"/>
                    <a:pt x="11246" y="25608"/>
                    <a:pt x="23645" y="24166"/>
                  </a:cubicBezTo>
                  <a:lnTo>
                    <a:pt x="199247" y="2541"/>
                  </a:lnTo>
                  <a:cubicBezTo>
                    <a:pt x="200487" y="2368"/>
                    <a:pt x="201712" y="2284"/>
                    <a:pt x="202915" y="2284"/>
                  </a:cubicBezTo>
                  <a:cubicBezTo>
                    <a:pt x="213742" y="2284"/>
                    <a:pt x="222747" y="9057"/>
                    <a:pt x="224045" y="18400"/>
                  </a:cubicBezTo>
                  <a:lnTo>
                    <a:pt x="224621" y="23301"/>
                  </a:lnTo>
                  <a:cubicBezTo>
                    <a:pt x="225775" y="33394"/>
                    <a:pt x="216836" y="42909"/>
                    <a:pt x="204437" y="44639"/>
                  </a:cubicBezTo>
                  <a:lnTo>
                    <a:pt x="130909" y="53578"/>
                  </a:lnTo>
                  <a:cubicBezTo>
                    <a:pt x="129179" y="53578"/>
                    <a:pt x="129467" y="55596"/>
                    <a:pt x="130909" y="55596"/>
                  </a:cubicBezTo>
                  <a:lnTo>
                    <a:pt x="204725" y="46369"/>
                  </a:lnTo>
                  <a:cubicBezTo>
                    <a:pt x="218278" y="44639"/>
                    <a:pt x="228370" y="33970"/>
                    <a:pt x="226928" y="22725"/>
                  </a:cubicBezTo>
                  <a:lnTo>
                    <a:pt x="226351" y="17823"/>
                  </a:lnTo>
                  <a:cubicBezTo>
                    <a:pt x="225041" y="7601"/>
                    <a:pt x="214916" y="0"/>
                    <a:pt x="202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5;p34"/>
            <p:cNvSpPr/>
            <p:nvPr/>
          </p:nvSpPr>
          <p:spPr>
            <a:xfrm>
              <a:off x="230900" y="2004800"/>
              <a:ext cx="5781350" cy="1455750"/>
            </a:xfrm>
            <a:custGeom>
              <a:avLst/>
              <a:gdLst/>
              <a:ahLst/>
              <a:cxnLst/>
              <a:rect l="l" t="t" r="r" b="b"/>
              <a:pathLst>
                <a:path w="231254" h="58230" extrusionOk="0">
                  <a:moveTo>
                    <a:pt x="204173" y="1"/>
                  </a:moveTo>
                  <a:cubicBezTo>
                    <a:pt x="202931" y="1"/>
                    <a:pt x="201671" y="75"/>
                    <a:pt x="200401" y="227"/>
                  </a:cubicBezTo>
                  <a:lnTo>
                    <a:pt x="24798" y="21853"/>
                  </a:lnTo>
                  <a:cubicBezTo>
                    <a:pt x="10381" y="23583"/>
                    <a:pt x="1" y="35117"/>
                    <a:pt x="1442" y="47228"/>
                  </a:cubicBezTo>
                  <a:lnTo>
                    <a:pt x="2019" y="52130"/>
                  </a:lnTo>
                  <a:lnTo>
                    <a:pt x="2019" y="52995"/>
                  </a:lnTo>
                  <a:cubicBezTo>
                    <a:pt x="2307" y="53571"/>
                    <a:pt x="2307" y="53860"/>
                    <a:pt x="2884" y="54148"/>
                  </a:cubicBezTo>
                  <a:cubicBezTo>
                    <a:pt x="3172" y="54436"/>
                    <a:pt x="3461" y="54436"/>
                    <a:pt x="4037" y="54436"/>
                  </a:cubicBezTo>
                  <a:lnTo>
                    <a:pt x="4326" y="54436"/>
                  </a:lnTo>
                  <a:cubicBezTo>
                    <a:pt x="4903" y="54436"/>
                    <a:pt x="5191" y="54725"/>
                    <a:pt x="5479" y="54725"/>
                  </a:cubicBezTo>
                  <a:lnTo>
                    <a:pt x="6056" y="54725"/>
                  </a:lnTo>
                  <a:cubicBezTo>
                    <a:pt x="6921" y="54725"/>
                    <a:pt x="7498" y="53860"/>
                    <a:pt x="7498" y="52995"/>
                  </a:cubicBezTo>
                  <a:cubicBezTo>
                    <a:pt x="7498" y="52995"/>
                    <a:pt x="7498" y="52706"/>
                    <a:pt x="7498" y="52706"/>
                  </a:cubicBezTo>
                  <a:cubicBezTo>
                    <a:pt x="7498" y="52130"/>
                    <a:pt x="7498" y="51841"/>
                    <a:pt x="7498" y="51553"/>
                  </a:cubicBezTo>
                  <a:lnTo>
                    <a:pt x="6921" y="46939"/>
                  </a:lnTo>
                  <a:cubicBezTo>
                    <a:pt x="5768" y="37136"/>
                    <a:pt x="13841" y="27909"/>
                    <a:pt x="25375" y="26755"/>
                  </a:cubicBezTo>
                  <a:lnTo>
                    <a:pt x="200689" y="5129"/>
                  </a:lnTo>
                  <a:cubicBezTo>
                    <a:pt x="201815" y="4992"/>
                    <a:pt x="202926" y="4925"/>
                    <a:pt x="204015" y="4925"/>
                  </a:cubicBezTo>
                  <a:cubicBezTo>
                    <a:pt x="214356" y="4925"/>
                    <a:pt x="222740" y="10938"/>
                    <a:pt x="224045" y="19547"/>
                  </a:cubicBezTo>
                  <a:lnTo>
                    <a:pt x="224622" y="24448"/>
                  </a:lnTo>
                  <a:cubicBezTo>
                    <a:pt x="225775" y="33964"/>
                    <a:pt x="217125" y="42903"/>
                    <a:pt x="205591" y="44344"/>
                  </a:cubicBezTo>
                  <a:lnTo>
                    <a:pt x="132351" y="53283"/>
                  </a:lnTo>
                  <a:cubicBezTo>
                    <a:pt x="131486" y="53283"/>
                    <a:pt x="130909" y="53571"/>
                    <a:pt x="130333" y="54148"/>
                  </a:cubicBezTo>
                  <a:cubicBezTo>
                    <a:pt x="129756" y="54725"/>
                    <a:pt x="129756" y="55301"/>
                    <a:pt x="129756" y="56166"/>
                  </a:cubicBezTo>
                  <a:cubicBezTo>
                    <a:pt x="130014" y="57198"/>
                    <a:pt x="130964" y="58230"/>
                    <a:pt x="132193" y="58230"/>
                  </a:cubicBezTo>
                  <a:cubicBezTo>
                    <a:pt x="132338" y="58230"/>
                    <a:pt x="132487" y="58215"/>
                    <a:pt x="132639" y="58185"/>
                  </a:cubicBezTo>
                  <a:lnTo>
                    <a:pt x="206167" y="48958"/>
                  </a:lnTo>
                  <a:cubicBezTo>
                    <a:pt x="220585" y="47228"/>
                    <a:pt x="231253" y="35982"/>
                    <a:pt x="229812" y="23872"/>
                  </a:cubicBezTo>
                  <a:lnTo>
                    <a:pt x="229235" y="18970"/>
                  </a:lnTo>
                  <a:cubicBezTo>
                    <a:pt x="227920" y="7927"/>
                    <a:pt x="217016" y="1"/>
                    <a:pt x="204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16;p34"/>
            <p:cNvSpPr/>
            <p:nvPr/>
          </p:nvSpPr>
          <p:spPr>
            <a:xfrm>
              <a:off x="238125" y="2012025"/>
              <a:ext cx="5774125" cy="1461825"/>
            </a:xfrm>
            <a:custGeom>
              <a:avLst/>
              <a:gdLst/>
              <a:ahLst/>
              <a:cxnLst/>
              <a:rect l="l" t="t" r="r" b="b"/>
              <a:pathLst>
                <a:path w="230965" h="58473" extrusionOk="0">
                  <a:moveTo>
                    <a:pt x="203596" y="0"/>
                  </a:moveTo>
                  <a:cubicBezTo>
                    <a:pt x="202354" y="0"/>
                    <a:pt x="201094" y="74"/>
                    <a:pt x="199823" y="227"/>
                  </a:cubicBezTo>
                  <a:lnTo>
                    <a:pt x="24221" y="21853"/>
                  </a:lnTo>
                  <a:cubicBezTo>
                    <a:pt x="9804" y="23583"/>
                    <a:pt x="0" y="34540"/>
                    <a:pt x="1442" y="46650"/>
                  </a:cubicBezTo>
                  <a:lnTo>
                    <a:pt x="3172" y="58472"/>
                  </a:lnTo>
                  <a:cubicBezTo>
                    <a:pt x="3893" y="58184"/>
                    <a:pt x="4686" y="58040"/>
                    <a:pt x="5443" y="58040"/>
                  </a:cubicBezTo>
                  <a:cubicBezTo>
                    <a:pt x="6199" y="58040"/>
                    <a:pt x="6920" y="58184"/>
                    <a:pt x="7497" y="58472"/>
                  </a:cubicBezTo>
                  <a:lnTo>
                    <a:pt x="6632" y="48092"/>
                  </a:lnTo>
                  <a:cubicBezTo>
                    <a:pt x="5190" y="38000"/>
                    <a:pt x="13552" y="27620"/>
                    <a:pt x="25086" y="26466"/>
                  </a:cubicBezTo>
                  <a:lnTo>
                    <a:pt x="200400" y="4840"/>
                  </a:lnTo>
                  <a:cubicBezTo>
                    <a:pt x="201667" y="4655"/>
                    <a:pt x="202918" y="4565"/>
                    <a:pt x="204143" y="4565"/>
                  </a:cubicBezTo>
                  <a:cubicBezTo>
                    <a:pt x="214342" y="4565"/>
                    <a:pt x="222726" y="10762"/>
                    <a:pt x="223756" y="19258"/>
                  </a:cubicBezTo>
                  <a:lnTo>
                    <a:pt x="224333" y="24159"/>
                  </a:lnTo>
                  <a:cubicBezTo>
                    <a:pt x="225486" y="33675"/>
                    <a:pt x="216836" y="42614"/>
                    <a:pt x="205302" y="44055"/>
                  </a:cubicBezTo>
                  <a:lnTo>
                    <a:pt x="132062" y="52994"/>
                  </a:lnTo>
                  <a:cubicBezTo>
                    <a:pt x="131197" y="52994"/>
                    <a:pt x="130620" y="53282"/>
                    <a:pt x="130044" y="53859"/>
                  </a:cubicBezTo>
                  <a:cubicBezTo>
                    <a:pt x="129467" y="54436"/>
                    <a:pt x="129467" y="55012"/>
                    <a:pt x="129467" y="55877"/>
                  </a:cubicBezTo>
                  <a:cubicBezTo>
                    <a:pt x="129467" y="57169"/>
                    <a:pt x="130623" y="58229"/>
                    <a:pt x="131694" y="58229"/>
                  </a:cubicBezTo>
                  <a:cubicBezTo>
                    <a:pt x="131818" y="58229"/>
                    <a:pt x="131942" y="58214"/>
                    <a:pt x="132062" y="58184"/>
                  </a:cubicBezTo>
                  <a:lnTo>
                    <a:pt x="205878" y="48957"/>
                  </a:lnTo>
                  <a:cubicBezTo>
                    <a:pt x="220296" y="47227"/>
                    <a:pt x="230964" y="35982"/>
                    <a:pt x="229234" y="23871"/>
                  </a:cubicBezTo>
                  <a:lnTo>
                    <a:pt x="228658" y="18969"/>
                  </a:lnTo>
                  <a:cubicBezTo>
                    <a:pt x="227343" y="7926"/>
                    <a:pt x="216439" y="0"/>
                    <a:pt x="203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7;p34"/>
            <p:cNvSpPr/>
            <p:nvPr/>
          </p:nvSpPr>
          <p:spPr>
            <a:xfrm>
              <a:off x="202075" y="1976300"/>
              <a:ext cx="5846225" cy="1533600"/>
            </a:xfrm>
            <a:custGeom>
              <a:avLst/>
              <a:gdLst/>
              <a:ahLst/>
              <a:cxnLst/>
              <a:rect l="l" t="t" r="r" b="b"/>
              <a:pathLst>
                <a:path w="233849" h="61344" extrusionOk="0">
                  <a:moveTo>
                    <a:pt x="204554" y="2349"/>
                  </a:moveTo>
                  <a:cubicBezTo>
                    <a:pt x="216978" y="2349"/>
                    <a:pt x="227332" y="9766"/>
                    <a:pt x="228658" y="20110"/>
                  </a:cubicBezTo>
                  <a:lnTo>
                    <a:pt x="229235" y="25012"/>
                  </a:lnTo>
                  <a:cubicBezTo>
                    <a:pt x="230676" y="36546"/>
                    <a:pt x="220584" y="46926"/>
                    <a:pt x="207032" y="48656"/>
                  </a:cubicBezTo>
                  <a:lnTo>
                    <a:pt x="133216" y="57595"/>
                  </a:lnTo>
                  <a:cubicBezTo>
                    <a:pt x="133100" y="57633"/>
                    <a:pt x="132989" y="57651"/>
                    <a:pt x="132886" y="57651"/>
                  </a:cubicBezTo>
                  <a:cubicBezTo>
                    <a:pt x="132217" y="57651"/>
                    <a:pt x="131851" y="56902"/>
                    <a:pt x="132351" y="56153"/>
                  </a:cubicBezTo>
                  <a:cubicBezTo>
                    <a:pt x="132639" y="55865"/>
                    <a:pt x="132927" y="55865"/>
                    <a:pt x="133504" y="55865"/>
                  </a:cubicBezTo>
                  <a:lnTo>
                    <a:pt x="206744" y="46638"/>
                  </a:lnTo>
                  <a:cubicBezTo>
                    <a:pt x="219143" y="45196"/>
                    <a:pt x="228081" y="35681"/>
                    <a:pt x="226928" y="25300"/>
                  </a:cubicBezTo>
                  <a:lnTo>
                    <a:pt x="226351" y="20398"/>
                  </a:lnTo>
                  <a:cubicBezTo>
                    <a:pt x="225297" y="11172"/>
                    <a:pt x="215807" y="4356"/>
                    <a:pt x="204713" y="4356"/>
                  </a:cubicBezTo>
                  <a:cubicBezTo>
                    <a:pt x="203672" y="4356"/>
                    <a:pt x="202617" y="4416"/>
                    <a:pt x="201554" y="4539"/>
                  </a:cubicBezTo>
                  <a:lnTo>
                    <a:pt x="25951" y="26165"/>
                  </a:lnTo>
                  <a:cubicBezTo>
                    <a:pt x="14129" y="27607"/>
                    <a:pt x="4902" y="38564"/>
                    <a:pt x="6344" y="49233"/>
                  </a:cubicBezTo>
                  <a:lnTo>
                    <a:pt x="7209" y="57883"/>
                  </a:lnTo>
                  <a:cubicBezTo>
                    <a:pt x="6921" y="57739"/>
                    <a:pt x="6704" y="57667"/>
                    <a:pt x="6488" y="57667"/>
                  </a:cubicBezTo>
                  <a:cubicBezTo>
                    <a:pt x="6272" y="57667"/>
                    <a:pt x="6056" y="57739"/>
                    <a:pt x="5767" y="57883"/>
                  </a:cubicBezTo>
                  <a:lnTo>
                    <a:pt x="4037" y="47503"/>
                  </a:lnTo>
                  <a:cubicBezTo>
                    <a:pt x="2884" y="35969"/>
                    <a:pt x="12399" y="25877"/>
                    <a:pt x="25663" y="24147"/>
                  </a:cubicBezTo>
                  <a:lnTo>
                    <a:pt x="201265" y="2521"/>
                  </a:lnTo>
                  <a:cubicBezTo>
                    <a:pt x="202374" y="2405"/>
                    <a:pt x="203472" y="2349"/>
                    <a:pt x="204554" y="2349"/>
                  </a:cubicBezTo>
                  <a:close/>
                  <a:moveTo>
                    <a:pt x="204751" y="0"/>
                  </a:moveTo>
                  <a:cubicBezTo>
                    <a:pt x="203509" y="0"/>
                    <a:pt x="202249" y="70"/>
                    <a:pt x="200977" y="214"/>
                  </a:cubicBezTo>
                  <a:lnTo>
                    <a:pt x="25663" y="21840"/>
                  </a:lnTo>
                  <a:cubicBezTo>
                    <a:pt x="10381" y="23858"/>
                    <a:pt x="0" y="35392"/>
                    <a:pt x="1442" y="48368"/>
                  </a:cubicBezTo>
                  <a:lnTo>
                    <a:pt x="3172" y="60190"/>
                  </a:lnTo>
                  <a:cubicBezTo>
                    <a:pt x="3172" y="60767"/>
                    <a:pt x="3460" y="61055"/>
                    <a:pt x="3749" y="61343"/>
                  </a:cubicBezTo>
                  <a:lnTo>
                    <a:pt x="5190" y="61343"/>
                  </a:lnTo>
                  <a:cubicBezTo>
                    <a:pt x="5623" y="61055"/>
                    <a:pt x="6128" y="60911"/>
                    <a:pt x="6668" y="60911"/>
                  </a:cubicBezTo>
                  <a:cubicBezTo>
                    <a:pt x="7209" y="60911"/>
                    <a:pt x="7786" y="61055"/>
                    <a:pt x="8362" y="61343"/>
                  </a:cubicBezTo>
                  <a:cubicBezTo>
                    <a:pt x="8939" y="61343"/>
                    <a:pt x="9227" y="61343"/>
                    <a:pt x="9804" y="61055"/>
                  </a:cubicBezTo>
                  <a:cubicBezTo>
                    <a:pt x="10092" y="60767"/>
                    <a:pt x="10381" y="60190"/>
                    <a:pt x="10381" y="59901"/>
                  </a:cubicBezTo>
                  <a:lnTo>
                    <a:pt x="9227" y="49233"/>
                  </a:lnTo>
                  <a:cubicBezTo>
                    <a:pt x="8074" y="40294"/>
                    <a:pt x="16436" y="30490"/>
                    <a:pt x="26528" y="29337"/>
                  </a:cubicBezTo>
                  <a:lnTo>
                    <a:pt x="202130" y="7711"/>
                  </a:lnTo>
                  <a:cubicBezTo>
                    <a:pt x="203188" y="7568"/>
                    <a:pt x="204238" y="7499"/>
                    <a:pt x="205271" y="7499"/>
                  </a:cubicBezTo>
                  <a:cubicBezTo>
                    <a:pt x="214659" y="7499"/>
                    <a:pt x="222717" y="13211"/>
                    <a:pt x="223756" y="21263"/>
                  </a:cubicBezTo>
                  <a:lnTo>
                    <a:pt x="224333" y="25877"/>
                  </a:lnTo>
                  <a:cubicBezTo>
                    <a:pt x="225486" y="34527"/>
                    <a:pt x="217412" y="42601"/>
                    <a:pt x="206744" y="44043"/>
                  </a:cubicBezTo>
                  <a:lnTo>
                    <a:pt x="133216" y="52981"/>
                  </a:lnTo>
                  <a:cubicBezTo>
                    <a:pt x="132062" y="52981"/>
                    <a:pt x="131197" y="53558"/>
                    <a:pt x="130332" y="54423"/>
                  </a:cubicBezTo>
                  <a:cubicBezTo>
                    <a:pt x="129756" y="55288"/>
                    <a:pt x="129467" y="56441"/>
                    <a:pt x="129467" y="57306"/>
                  </a:cubicBezTo>
                  <a:cubicBezTo>
                    <a:pt x="129731" y="59417"/>
                    <a:pt x="131443" y="60803"/>
                    <a:pt x="133278" y="60803"/>
                  </a:cubicBezTo>
                  <a:cubicBezTo>
                    <a:pt x="133449" y="60803"/>
                    <a:pt x="133621" y="60791"/>
                    <a:pt x="133792" y="60767"/>
                  </a:cubicBezTo>
                  <a:lnTo>
                    <a:pt x="207609" y="51539"/>
                  </a:lnTo>
                  <a:cubicBezTo>
                    <a:pt x="222891" y="49809"/>
                    <a:pt x="233848" y="37699"/>
                    <a:pt x="232118" y="25300"/>
                  </a:cubicBezTo>
                  <a:lnTo>
                    <a:pt x="231541" y="20398"/>
                  </a:lnTo>
                  <a:cubicBezTo>
                    <a:pt x="229955" y="8503"/>
                    <a:pt x="218433" y="0"/>
                    <a:pt x="204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8;p34"/>
            <p:cNvSpPr/>
            <p:nvPr/>
          </p:nvSpPr>
          <p:spPr>
            <a:xfrm>
              <a:off x="281375" y="1536925"/>
              <a:ext cx="6956350" cy="2576850"/>
            </a:xfrm>
            <a:custGeom>
              <a:avLst/>
              <a:gdLst/>
              <a:ahLst/>
              <a:cxnLst/>
              <a:rect l="l" t="t" r="r" b="b"/>
              <a:pathLst>
                <a:path w="278254" h="103074" extrusionOk="0">
                  <a:moveTo>
                    <a:pt x="243502" y="1"/>
                  </a:moveTo>
                  <a:cubicBezTo>
                    <a:pt x="242405" y="1"/>
                    <a:pt x="241300" y="66"/>
                    <a:pt x="240192" y="200"/>
                  </a:cubicBezTo>
                  <a:lnTo>
                    <a:pt x="109860" y="16347"/>
                  </a:lnTo>
                  <a:cubicBezTo>
                    <a:pt x="108418" y="16347"/>
                    <a:pt x="107553" y="17501"/>
                    <a:pt x="107841" y="18942"/>
                  </a:cubicBezTo>
                  <a:cubicBezTo>
                    <a:pt x="107841" y="20096"/>
                    <a:pt x="108706" y="20673"/>
                    <a:pt x="109860" y="20961"/>
                  </a:cubicBezTo>
                  <a:lnTo>
                    <a:pt x="240768" y="4814"/>
                  </a:lnTo>
                  <a:cubicBezTo>
                    <a:pt x="241729" y="4698"/>
                    <a:pt x="242685" y="4642"/>
                    <a:pt x="243635" y="4642"/>
                  </a:cubicBezTo>
                  <a:cubicBezTo>
                    <a:pt x="256940" y="4642"/>
                    <a:pt x="268872" y="15712"/>
                    <a:pt x="270756" y="31053"/>
                  </a:cubicBezTo>
                  <a:lnTo>
                    <a:pt x="271621" y="38838"/>
                  </a:lnTo>
                  <a:cubicBezTo>
                    <a:pt x="273640" y="54986"/>
                    <a:pt x="263259" y="69691"/>
                    <a:pt x="248842" y="71421"/>
                  </a:cubicBezTo>
                  <a:lnTo>
                    <a:pt x="29123" y="98237"/>
                  </a:lnTo>
                  <a:cubicBezTo>
                    <a:pt x="28163" y="98365"/>
                    <a:pt x="27225" y="98429"/>
                    <a:pt x="26311" y="98429"/>
                  </a:cubicBezTo>
                  <a:cubicBezTo>
                    <a:pt x="14861" y="98429"/>
                    <a:pt x="7038" y="88510"/>
                    <a:pt x="4902" y="71421"/>
                  </a:cubicBezTo>
                  <a:lnTo>
                    <a:pt x="4037" y="65654"/>
                  </a:lnTo>
                  <a:cubicBezTo>
                    <a:pt x="4037" y="65232"/>
                    <a:pt x="3882" y="64965"/>
                    <a:pt x="3573" y="64965"/>
                  </a:cubicBezTo>
                  <a:cubicBezTo>
                    <a:pt x="3460" y="64965"/>
                    <a:pt x="3326" y="65000"/>
                    <a:pt x="3172" y="65078"/>
                  </a:cubicBezTo>
                  <a:cubicBezTo>
                    <a:pt x="2307" y="65366"/>
                    <a:pt x="1442" y="65366"/>
                    <a:pt x="577" y="65366"/>
                  </a:cubicBezTo>
                  <a:cubicBezTo>
                    <a:pt x="577" y="65366"/>
                    <a:pt x="288" y="65366"/>
                    <a:pt x="288" y="65654"/>
                  </a:cubicBezTo>
                  <a:cubicBezTo>
                    <a:pt x="0" y="65943"/>
                    <a:pt x="0" y="65943"/>
                    <a:pt x="288" y="66231"/>
                  </a:cubicBezTo>
                  <a:lnTo>
                    <a:pt x="865" y="71998"/>
                  </a:lnTo>
                  <a:cubicBezTo>
                    <a:pt x="3269" y="91493"/>
                    <a:pt x="12845" y="103073"/>
                    <a:pt x="26387" y="103073"/>
                  </a:cubicBezTo>
                  <a:cubicBezTo>
                    <a:pt x="27467" y="103073"/>
                    <a:pt x="28571" y="103000"/>
                    <a:pt x="29700" y="102851"/>
                  </a:cubicBezTo>
                  <a:lnTo>
                    <a:pt x="249707" y="76035"/>
                  </a:lnTo>
                  <a:cubicBezTo>
                    <a:pt x="266143" y="73728"/>
                    <a:pt x="278253" y="57004"/>
                    <a:pt x="275946" y="38262"/>
                  </a:cubicBezTo>
                  <a:lnTo>
                    <a:pt x="274793" y="30476"/>
                  </a:lnTo>
                  <a:cubicBezTo>
                    <a:pt x="272908" y="12976"/>
                    <a:pt x="258957" y="1"/>
                    <a:pt x="243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9;p34"/>
            <p:cNvSpPr/>
            <p:nvPr/>
          </p:nvSpPr>
          <p:spPr>
            <a:xfrm>
              <a:off x="245325" y="1493875"/>
              <a:ext cx="7028425" cy="2655725"/>
            </a:xfrm>
            <a:custGeom>
              <a:avLst/>
              <a:gdLst/>
              <a:ahLst/>
              <a:cxnLst/>
              <a:rect l="l" t="t" r="r" b="b"/>
              <a:pathLst>
                <a:path w="281137" h="106229" extrusionOk="0">
                  <a:moveTo>
                    <a:pt x="245244" y="3153"/>
                  </a:moveTo>
                  <a:cubicBezTo>
                    <a:pt x="259821" y="3153"/>
                    <a:pt x="272916" y="15307"/>
                    <a:pt x="274793" y="32198"/>
                  </a:cubicBezTo>
                  <a:lnTo>
                    <a:pt x="275947" y="40272"/>
                  </a:lnTo>
                  <a:cubicBezTo>
                    <a:pt x="277965" y="58149"/>
                    <a:pt x="266720" y="74297"/>
                    <a:pt x="250861" y="76315"/>
                  </a:cubicBezTo>
                  <a:lnTo>
                    <a:pt x="30853" y="103131"/>
                  </a:lnTo>
                  <a:cubicBezTo>
                    <a:pt x="29882" y="103248"/>
                    <a:pt x="28929" y="103305"/>
                    <a:pt x="27995" y="103305"/>
                  </a:cubicBezTo>
                  <a:cubicBezTo>
                    <a:pt x="15073" y="103305"/>
                    <a:pt x="5881" y="92256"/>
                    <a:pt x="3460" y="73432"/>
                  </a:cubicBezTo>
                  <a:lnTo>
                    <a:pt x="2884" y="68530"/>
                  </a:lnTo>
                  <a:cubicBezTo>
                    <a:pt x="3460" y="68530"/>
                    <a:pt x="4037" y="68530"/>
                    <a:pt x="4326" y="68241"/>
                  </a:cubicBezTo>
                  <a:lnTo>
                    <a:pt x="4902" y="73432"/>
                  </a:lnTo>
                  <a:cubicBezTo>
                    <a:pt x="7046" y="91119"/>
                    <a:pt x="15666" y="101583"/>
                    <a:pt x="27984" y="101583"/>
                  </a:cubicBezTo>
                  <a:cubicBezTo>
                    <a:pt x="28920" y="101583"/>
                    <a:pt x="29876" y="101523"/>
                    <a:pt x="30853" y="101401"/>
                  </a:cubicBezTo>
                  <a:lnTo>
                    <a:pt x="250572" y="74585"/>
                  </a:lnTo>
                  <a:cubicBezTo>
                    <a:pt x="265855" y="72855"/>
                    <a:pt x="276523" y="57284"/>
                    <a:pt x="274505" y="40272"/>
                  </a:cubicBezTo>
                  <a:lnTo>
                    <a:pt x="273352" y="32198"/>
                  </a:lnTo>
                  <a:cubicBezTo>
                    <a:pt x="271459" y="16521"/>
                    <a:pt x="258925" y="4644"/>
                    <a:pt x="245012" y="4644"/>
                  </a:cubicBezTo>
                  <a:cubicBezTo>
                    <a:pt x="244084" y="4644"/>
                    <a:pt x="243149" y="4697"/>
                    <a:pt x="242210" y="4806"/>
                  </a:cubicBezTo>
                  <a:lnTo>
                    <a:pt x="111302" y="20953"/>
                  </a:lnTo>
                  <a:cubicBezTo>
                    <a:pt x="111013" y="20953"/>
                    <a:pt x="110725" y="20664"/>
                    <a:pt x="110725" y="20376"/>
                  </a:cubicBezTo>
                  <a:cubicBezTo>
                    <a:pt x="110437" y="20088"/>
                    <a:pt x="111013" y="19511"/>
                    <a:pt x="111302" y="19511"/>
                  </a:cubicBezTo>
                  <a:lnTo>
                    <a:pt x="241922" y="3364"/>
                  </a:lnTo>
                  <a:cubicBezTo>
                    <a:pt x="243035" y="3222"/>
                    <a:pt x="244143" y="3153"/>
                    <a:pt x="245244" y="3153"/>
                  </a:cubicBezTo>
                  <a:close/>
                  <a:moveTo>
                    <a:pt x="244695" y="0"/>
                  </a:moveTo>
                  <a:cubicBezTo>
                    <a:pt x="243587" y="0"/>
                    <a:pt x="242469" y="63"/>
                    <a:pt x="241345" y="192"/>
                  </a:cubicBezTo>
                  <a:lnTo>
                    <a:pt x="111013" y="16339"/>
                  </a:lnTo>
                  <a:cubicBezTo>
                    <a:pt x="108995" y="16628"/>
                    <a:pt x="107265" y="18358"/>
                    <a:pt x="107841" y="20376"/>
                  </a:cubicBezTo>
                  <a:cubicBezTo>
                    <a:pt x="107841" y="22221"/>
                    <a:pt x="109287" y="23585"/>
                    <a:pt x="110857" y="23585"/>
                  </a:cubicBezTo>
                  <a:cubicBezTo>
                    <a:pt x="111005" y="23585"/>
                    <a:pt x="111153" y="23573"/>
                    <a:pt x="111302" y="23548"/>
                  </a:cubicBezTo>
                  <a:lnTo>
                    <a:pt x="242499" y="7689"/>
                  </a:lnTo>
                  <a:cubicBezTo>
                    <a:pt x="243444" y="7571"/>
                    <a:pt x="244382" y="7513"/>
                    <a:pt x="245310" y="7513"/>
                  </a:cubicBezTo>
                  <a:cubicBezTo>
                    <a:pt x="257984" y="7513"/>
                    <a:pt x="268876" y="18248"/>
                    <a:pt x="270756" y="32487"/>
                  </a:cubicBezTo>
                  <a:lnTo>
                    <a:pt x="271621" y="40560"/>
                  </a:lnTo>
                  <a:cubicBezTo>
                    <a:pt x="273640" y="55843"/>
                    <a:pt x="263836" y="69683"/>
                    <a:pt x="250284" y="71413"/>
                  </a:cubicBezTo>
                  <a:lnTo>
                    <a:pt x="30277" y="98518"/>
                  </a:lnTo>
                  <a:cubicBezTo>
                    <a:pt x="29492" y="98613"/>
                    <a:pt x="28723" y="98661"/>
                    <a:pt x="27969" y="98661"/>
                  </a:cubicBezTo>
                  <a:cubicBezTo>
                    <a:pt x="17371" y="98661"/>
                    <a:pt x="9939" y="89277"/>
                    <a:pt x="7786" y="72855"/>
                  </a:cubicBezTo>
                  <a:lnTo>
                    <a:pt x="7209" y="66800"/>
                  </a:lnTo>
                  <a:cubicBezTo>
                    <a:pt x="6921" y="66223"/>
                    <a:pt x="6632" y="65646"/>
                    <a:pt x="6056" y="65358"/>
                  </a:cubicBezTo>
                  <a:cubicBezTo>
                    <a:pt x="5767" y="65214"/>
                    <a:pt x="5479" y="65142"/>
                    <a:pt x="5191" y="65142"/>
                  </a:cubicBezTo>
                  <a:cubicBezTo>
                    <a:pt x="4902" y="65142"/>
                    <a:pt x="4614" y="65214"/>
                    <a:pt x="4326" y="65358"/>
                  </a:cubicBezTo>
                  <a:cubicBezTo>
                    <a:pt x="3460" y="65646"/>
                    <a:pt x="2884" y="65646"/>
                    <a:pt x="2307" y="65646"/>
                  </a:cubicBezTo>
                  <a:cubicBezTo>
                    <a:pt x="1730" y="65646"/>
                    <a:pt x="1154" y="65935"/>
                    <a:pt x="577" y="66511"/>
                  </a:cubicBezTo>
                  <a:cubicBezTo>
                    <a:pt x="289" y="66800"/>
                    <a:pt x="0" y="67376"/>
                    <a:pt x="0" y="68241"/>
                  </a:cubicBezTo>
                  <a:lnTo>
                    <a:pt x="865" y="74008"/>
                  </a:lnTo>
                  <a:cubicBezTo>
                    <a:pt x="3276" y="94101"/>
                    <a:pt x="13653" y="106228"/>
                    <a:pt x="28062" y="106228"/>
                  </a:cubicBezTo>
                  <a:cubicBezTo>
                    <a:pt x="29162" y="106228"/>
                    <a:pt x="30285" y="106158"/>
                    <a:pt x="31430" y="106015"/>
                  </a:cubicBezTo>
                  <a:lnTo>
                    <a:pt x="251149" y="78910"/>
                  </a:lnTo>
                  <a:cubicBezTo>
                    <a:pt x="268738" y="76892"/>
                    <a:pt x="281137" y="59303"/>
                    <a:pt x="278542" y="39695"/>
                  </a:cubicBezTo>
                  <a:lnTo>
                    <a:pt x="277388" y="31622"/>
                  </a:lnTo>
                  <a:cubicBezTo>
                    <a:pt x="275229" y="13537"/>
                    <a:pt x="260941" y="0"/>
                    <a:pt x="244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061275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pic>
        <p:nvPicPr>
          <p:cNvPr id="7" name="Imagen 6"/>
          <p:cNvPicPr>
            <a:picLocks noChangeAspect="1"/>
          </p:cNvPicPr>
          <p:nvPr/>
        </p:nvPicPr>
        <p:blipFill>
          <a:blip r:embed="rId3"/>
          <a:stretch>
            <a:fillRect/>
          </a:stretch>
        </p:blipFill>
        <p:spPr>
          <a:xfrm>
            <a:off x="1633929" y="1549323"/>
            <a:ext cx="2200422" cy="2085507"/>
          </a:xfrm>
          <a:prstGeom prst="rect">
            <a:avLst/>
          </a:prstGeom>
          <a:scene3d>
            <a:camera prst="orthographicFront"/>
            <a:lightRig rig="threePt" dir="t"/>
          </a:scene3d>
          <a:sp3d>
            <a:bevelT w="152400" h="50800" prst="softRound"/>
          </a:sp3d>
        </p:spPr>
      </p:pic>
      <p:pic>
        <p:nvPicPr>
          <p:cNvPr id="8" name="Imagen 7"/>
          <p:cNvPicPr>
            <a:picLocks noChangeAspect="1"/>
          </p:cNvPicPr>
          <p:nvPr/>
        </p:nvPicPr>
        <p:blipFill>
          <a:blip r:embed="rId4"/>
          <a:stretch>
            <a:fillRect/>
          </a:stretch>
        </p:blipFill>
        <p:spPr>
          <a:xfrm>
            <a:off x="3995244" y="599875"/>
            <a:ext cx="3547259" cy="3146636"/>
          </a:xfrm>
          <a:prstGeom prst="rect">
            <a:avLst/>
          </a:prstGeom>
          <a:scene3d>
            <a:camera prst="orthographicFront"/>
            <a:lightRig rig="threePt" dir="t"/>
          </a:scene3d>
          <a:sp3d>
            <a:bevelT w="152400" h="50800" prst="softRound"/>
          </a:sp3d>
        </p:spPr>
      </p:pic>
      <p:pic>
        <p:nvPicPr>
          <p:cNvPr id="9" name="Imagen 8"/>
          <p:cNvPicPr>
            <a:picLocks noChangeAspect="1"/>
          </p:cNvPicPr>
          <p:nvPr/>
        </p:nvPicPr>
        <p:blipFill>
          <a:blip r:embed="rId3"/>
          <a:stretch>
            <a:fillRect/>
          </a:stretch>
        </p:blipFill>
        <p:spPr>
          <a:xfrm>
            <a:off x="1422126" y="3769767"/>
            <a:ext cx="5147485" cy="2901171"/>
          </a:xfrm>
          <a:prstGeom prst="rect">
            <a:avLst/>
          </a:prstGeom>
          <a:scene3d>
            <a:camera prst="orthographicFront"/>
            <a:lightRig rig="threePt" dir="t"/>
          </a:scene3d>
          <a:sp3d>
            <a:bevelT w="152400" h="50800" prst="softRound"/>
          </a:sp3d>
        </p:spPr>
      </p:pic>
      <p:pic>
        <p:nvPicPr>
          <p:cNvPr id="10" name="Imagen 9"/>
          <p:cNvPicPr>
            <a:picLocks noChangeAspect="1"/>
          </p:cNvPicPr>
          <p:nvPr/>
        </p:nvPicPr>
        <p:blipFill>
          <a:blip r:embed="rId3"/>
          <a:stretch>
            <a:fillRect/>
          </a:stretch>
        </p:blipFill>
        <p:spPr>
          <a:xfrm>
            <a:off x="7962314" y="365125"/>
            <a:ext cx="3214655" cy="3520869"/>
          </a:xfrm>
          <a:prstGeom prst="rect">
            <a:avLst/>
          </a:prstGeom>
          <a:scene3d>
            <a:camera prst="orthographicFront"/>
            <a:lightRig rig="threePt" dir="t"/>
          </a:scene3d>
          <a:sp3d>
            <a:bevelT w="152400" h="50800" prst="softRound"/>
          </a:sp3d>
        </p:spPr>
      </p:pic>
      <p:pic>
        <p:nvPicPr>
          <p:cNvPr id="11" name="Imagen 10"/>
          <p:cNvPicPr>
            <a:picLocks noChangeAspect="1"/>
          </p:cNvPicPr>
          <p:nvPr/>
        </p:nvPicPr>
        <p:blipFill>
          <a:blip r:embed="rId3"/>
          <a:stretch>
            <a:fillRect/>
          </a:stretch>
        </p:blipFill>
        <p:spPr>
          <a:xfrm>
            <a:off x="7200419" y="4060194"/>
            <a:ext cx="3559825" cy="2251706"/>
          </a:xfrm>
          <a:prstGeom prst="rect">
            <a:avLst/>
          </a:prstGeom>
          <a:scene3d>
            <a:camera prst="orthographicFront"/>
            <a:lightRig rig="threePt" dir="t"/>
          </a:scene3d>
          <a:sp3d>
            <a:bevelT w="152400" h="50800" prst="softRound"/>
          </a:sp3d>
        </p:spPr>
      </p:pic>
      <p:sp>
        <p:nvSpPr>
          <p:cNvPr id="12" name="Rectángulo 11"/>
          <p:cNvSpPr/>
          <p:nvPr/>
        </p:nvSpPr>
        <p:spPr>
          <a:xfrm>
            <a:off x="1690457" y="1867755"/>
            <a:ext cx="2068935" cy="1477328"/>
          </a:xfrm>
          <a:prstGeom prst="rect">
            <a:avLst/>
          </a:prstGeom>
        </p:spPr>
        <p:txBody>
          <a:bodyPr wrap="square">
            <a:spAutoFit/>
          </a:bodyPr>
          <a:lstStyle/>
          <a:p>
            <a:pPr marL="285750" indent="-285750" algn="just">
              <a:buFont typeface="Arial" panose="020B0604020202020204" pitchFamily="34" charset="0"/>
              <a:buChar char="•"/>
            </a:pPr>
            <a:r>
              <a:rPr lang="es-ES_tradnl" dirty="0"/>
              <a:t>Reconoce el </a:t>
            </a:r>
            <a:r>
              <a:rPr lang="es-ES_tradnl" dirty="0">
                <a:solidFill>
                  <a:srgbClr val="FF6600"/>
                </a:solidFill>
              </a:rPr>
              <a:t>tema principal</a:t>
            </a:r>
            <a:r>
              <a:rPr lang="es-ES_tradnl" dirty="0"/>
              <a:t>.</a:t>
            </a:r>
          </a:p>
          <a:p>
            <a:pPr marL="285750" indent="-285750" algn="just">
              <a:buFont typeface="Arial" panose="020B0604020202020204" pitchFamily="34" charset="0"/>
              <a:buChar char="•"/>
            </a:pPr>
            <a:r>
              <a:rPr lang="es-ES_tradnl" dirty="0" smtClean="0"/>
              <a:t>Reconoce el </a:t>
            </a:r>
            <a:r>
              <a:rPr lang="es-ES_tradnl" dirty="0">
                <a:solidFill>
                  <a:srgbClr val="FF6600"/>
                </a:solidFill>
              </a:rPr>
              <a:t>propósito del autor</a:t>
            </a:r>
            <a:r>
              <a:rPr lang="es-ES_tradnl" dirty="0"/>
              <a:t> en el texto.</a:t>
            </a:r>
            <a:endParaRPr lang="es-ES" dirty="0"/>
          </a:p>
        </p:txBody>
      </p:sp>
      <p:sp>
        <p:nvSpPr>
          <p:cNvPr id="13" name="Rectángulo 12"/>
          <p:cNvSpPr/>
          <p:nvPr/>
        </p:nvSpPr>
        <p:spPr>
          <a:xfrm>
            <a:off x="4039721" y="730729"/>
            <a:ext cx="3397017" cy="2862322"/>
          </a:xfrm>
          <a:prstGeom prst="rect">
            <a:avLst/>
          </a:prstGeom>
        </p:spPr>
        <p:txBody>
          <a:bodyPr wrap="square">
            <a:spAutoFit/>
          </a:bodyPr>
          <a:lstStyle/>
          <a:p>
            <a:pPr marL="285750" indent="-285750" algn="just">
              <a:buFont typeface="Arial" panose="020B0604020202020204" pitchFamily="34" charset="0"/>
              <a:buChar char="•"/>
            </a:pPr>
            <a:r>
              <a:rPr lang="es-ES_tradnl" dirty="0"/>
              <a:t>Identifica la </a:t>
            </a:r>
            <a:r>
              <a:rPr lang="es-ES_tradnl" dirty="0">
                <a:solidFill>
                  <a:srgbClr val="FF6600"/>
                </a:solidFill>
              </a:rPr>
              <a:t>idea principal</a:t>
            </a:r>
            <a:r>
              <a:rPr lang="es-ES_tradnl" dirty="0"/>
              <a:t> de un texto.</a:t>
            </a:r>
          </a:p>
          <a:p>
            <a:pPr marL="285750" indent="-285750" algn="just">
              <a:buFont typeface="Arial" panose="020B0604020202020204" pitchFamily="34" charset="0"/>
              <a:buChar char="•"/>
            </a:pPr>
            <a:r>
              <a:rPr lang="es-ES_tradnl" dirty="0"/>
              <a:t>Comprende relaciones simples</a:t>
            </a:r>
          </a:p>
          <a:p>
            <a:pPr marL="285750" indent="-285750" algn="just">
              <a:buFont typeface="Arial" panose="020B0604020202020204" pitchFamily="34" charset="0"/>
              <a:buChar char="•"/>
            </a:pPr>
            <a:r>
              <a:rPr lang="es-ES_tradnl" dirty="0"/>
              <a:t>Define o aplica </a:t>
            </a:r>
            <a:r>
              <a:rPr lang="es-ES_tradnl" dirty="0">
                <a:solidFill>
                  <a:srgbClr val="FF6600"/>
                </a:solidFill>
              </a:rPr>
              <a:t>categorías</a:t>
            </a:r>
            <a:r>
              <a:rPr lang="es-ES_tradnl" dirty="0"/>
              <a:t> simples.</a:t>
            </a:r>
          </a:p>
          <a:p>
            <a:pPr marL="285750" indent="-285750" algn="just">
              <a:buFont typeface="Arial" panose="020B0604020202020204" pitchFamily="34" charset="0"/>
              <a:buChar char="•"/>
            </a:pPr>
            <a:r>
              <a:rPr lang="es-ES_tradnl" dirty="0"/>
              <a:t>Interpreta el </a:t>
            </a:r>
            <a:r>
              <a:rPr lang="es-ES_tradnl" dirty="0">
                <a:solidFill>
                  <a:srgbClr val="FF6600"/>
                </a:solidFill>
              </a:rPr>
              <a:t>significado</a:t>
            </a:r>
            <a:r>
              <a:rPr lang="es-ES_tradnl" dirty="0"/>
              <a:t> dentro de una parte limitada del texto, cuando la información no es relevante y se requieren inferencias de bajo nivel.</a:t>
            </a:r>
            <a:endParaRPr lang="es-ES" dirty="0"/>
          </a:p>
        </p:txBody>
      </p:sp>
      <p:sp>
        <p:nvSpPr>
          <p:cNvPr id="14" name="Rectángulo 13"/>
          <p:cNvSpPr/>
          <p:nvPr/>
        </p:nvSpPr>
        <p:spPr>
          <a:xfrm>
            <a:off x="8032121" y="365125"/>
            <a:ext cx="3112865" cy="3416320"/>
          </a:xfrm>
          <a:prstGeom prst="rect">
            <a:avLst/>
          </a:prstGeom>
        </p:spPr>
        <p:txBody>
          <a:bodyPr wrap="square">
            <a:spAutoFit/>
          </a:bodyPr>
          <a:lstStyle/>
          <a:p>
            <a:pPr marL="285750" indent="-285750" algn="just">
              <a:buFont typeface="Arial" panose="020B0604020202020204" pitchFamily="34" charset="0"/>
              <a:buChar char="•"/>
            </a:pPr>
            <a:r>
              <a:rPr lang="es-ES_tradnl" dirty="0"/>
              <a:t>Integra diversas partes de un texto para identificar una idea principal.</a:t>
            </a:r>
          </a:p>
          <a:p>
            <a:pPr marL="285750" indent="-285750" algn="just">
              <a:buFont typeface="Arial" panose="020B0604020202020204" pitchFamily="34" charset="0"/>
              <a:buChar char="•"/>
            </a:pPr>
            <a:r>
              <a:rPr lang="es-ES_tradnl" dirty="0"/>
              <a:t>Comprende relaciones entre diferentes partes del texto.</a:t>
            </a:r>
          </a:p>
          <a:p>
            <a:pPr marL="285750" indent="-285750" algn="just">
              <a:buFont typeface="Arial" panose="020B0604020202020204" pitchFamily="34" charset="0"/>
              <a:buChar char="•"/>
            </a:pPr>
            <a:r>
              <a:rPr lang="es-ES_tradnl" dirty="0"/>
              <a:t>Interpreta el significado de una palabra o frase.</a:t>
            </a:r>
          </a:p>
          <a:p>
            <a:pPr marL="285750" indent="-285750" algn="just">
              <a:buFont typeface="Arial" panose="020B0604020202020204" pitchFamily="34" charset="0"/>
              <a:buChar char="•"/>
            </a:pPr>
            <a:r>
              <a:rPr lang="es-ES_tradnl" dirty="0">
                <a:solidFill>
                  <a:srgbClr val="FF6600"/>
                </a:solidFill>
              </a:rPr>
              <a:t>Compara, contrasta y clasifica</a:t>
            </a:r>
            <a:r>
              <a:rPr lang="es-ES_tradnl" dirty="0"/>
              <a:t> en categorías tomando en cuenta múltiples criterios.</a:t>
            </a:r>
            <a:endParaRPr lang="es-ES" dirty="0"/>
          </a:p>
        </p:txBody>
      </p:sp>
      <p:sp>
        <p:nvSpPr>
          <p:cNvPr id="15" name="Rectángulo 14"/>
          <p:cNvSpPr/>
          <p:nvPr/>
        </p:nvSpPr>
        <p:spPr>
          <a:xfrm>
            <a:off x="1435314" y="3977673"/>
            <a:ext cx="4956557" cy="2585323"/>
          </a:xfrm>
          <a:prstGeom prst="rect">
            <a:avLst/>
          </a:prstGeom>
        </p:spPr>
        <p:txBody>
          <a:bodyPr wrap="square">
            <a:spAutoFit/>
          </a:bodyPr>
          <a:lstStyle/>
          <a:p>
            <a:pPr marL="285750" indent="-285750" algn="just">
              <a:buFont typeface="Arial" panose="020B0604020202020204" pitchFamily="34" charset="0"/>
              <a:buChar char="•"/>
            </a:pPr>
            <a:r>
              <a:rPr lang="es-ES_tradnl" dirty="0"/>
              <a:t>Utiliza una </a:t>
            </a:r>
            <a:r>
              <a:rPr lang="es-ES_tradnl" dirty="0">
                <a:solidFill>
                  <a:srgbClr val="FF6600"/>
                </a:solidFill>
              </a:rPr>
              <a:t>inferencia de alto nivel</a:t>
            </a:r>
            <a:r>
              <a:rPr lang="es-ES_tradnl" dirty="0"/>
              <a:t> basada en el texto para comprender y aplicar categorías de un contexto que no le resulta familiar.</a:t>
            </a:r>
          </a:p>
          <a:p>
            <a:pPr marL="285750" indent="-285750" algn="just">
              <a:buFont typeface="Arial" panose="020B0604020202020204" pitchFamily="34" charset="0"/>
              <a:buChar char="•"/>
            </a:pPr>
            <a:r>
              <a:rPr lang="es-ES_tradnl" dirty="0"/>
              <a:t>Utiliza una inferencia de alto nivel en el texto para </a:t>
            </a:r>
            <a:r>
              <a:rPr lang="es-ES_tradnl" dirty="0">
                <a:solidFill>
                  <a:srgbClr val="FF6600"/>
                </a:solidFill>
              </a:rPr>
              <a:t>interpretar el significado</a:t>
            </a:r>
            <a:r>
              <a:rPr lang="es-ES_tradnl" dirty="0"/>
              <a:t> de una sección del texto, considerando el texto completo.</a:t>
            </a:r>
          </a:p>
          <a:p>
            <a:pPr marL="285750" indent="-285750" algn="just">
              <a:buFont typeface="Arial" panose="020B0604020202020204" pitchFamily="34" charset="0"/>
              <a:buChar char="•"/>
            </a:pPr>
            <a:r>
              <a:rPr lang="es-ES_tradnl" dirty="0"/>
              <a:t>Maneja ambigüedades o ideas distintas a las expectativas generadas por el texto e ideas formuladas negativamente.   </a:t>
            </a:r>
          </a:p>
        </p:txBody>
      </p:sp>
      <p:sp>
        <p:nvSpPr>
          <p:cNvPr id="16" name="Rectángulo 15"/>
          <p:cNvSpPr/>
          <p:nvPr/>
        </p:nvSpPr>
        <p:spPr>
          <a:xfrm>
            <a:off x="7436738" y="4226454"/>
            <a:ext cx="3133905" cy="2308324"/>
          </a:xfrm>
          <a:prstGeom prst="rect">
            <a:avLst/>
          </a:prstGeom>
        </p:spPr>
        <p:txBody>
          <a:bodyPr wrap="square">
            <a:spAutoFit/>
          </a:bodyPr>
          <a:lstStyle/>
          <a:p>
            <a:pPr marL="285750" indent="-285750" algn="just">
              <a:buFont typeface="Arial" panose="020B0604020202020204" pitchFamily="34" charset="0"/>
              <a:buChar char="•"/>
            </a:pPr>
            <a:r>
              <a:rPr lang="es-ES_tradnl" dirty="0"/>
              <a:t>Interpreta el significado de textos que incorporan sutile</a:t>
            </a:r>
            <a:r>
              <a:rPr lang="es-ES_tradnl" u="sng" dirty="0"/>
              <a:t>z</a:t>
            </a:r>
            <a:r>
              <a:rPr lang="es-ES_tradnl" dirty="0"/>
              <a:t>as en el lenguaje, como lenguaje figurado o ironía.</a:t>
            </a:r>
          </a:p>
          <a:p>
            <a:pPr marL="285750" indent="-285750" algn="just">
              <a:buFont typeface="Arial" panose="020B0604020202020204" pitchFamily="34" charset="0"/>
              <a:buChar char="•"/>
            </a:pPr>
            <a:r>
              <a:rPr lang="es-ES_tradnl" dirty="0">
                <a:solidFill>
                  <a:srgbClr val="FF6600"/>
                </a:solidFill>
              </a:rPr>
              <a:t>Demuestra comprensión plena y detallada del texto.</a:t>
            </a:r>
          </a:p>
          <a:p>
            <a:pPr algn="just"/>
            <a:endParaRPr lang="es-ES" dirty="0">
              <a:solidFill>
                <a:srgbClr val="FF6600"/>
              </a:solidFill>
            </a:endParaRPr>
          </a:p>
        </p:txBody>
      </p:sp>
      <p:pic>
        <p:nvPicPr>
          <p:cNvPr id="18" name="Imagen 17"/>
          <p:cNvPicPr>
            <a:picLocks noChangeAspect="1"/>
          </p:cNvPicPr>
          <p:nvPr/>
        </p:nvPicPr>
        <p:blipFill>
          <a:blip r:embed="rId5"/>
          <a:stretch>
            <a:fillRect/>
          </a:stretch>
        </p:blipFill>
        <p:spPr>
          <a:xfrm>
            <a:off x="684781" y="924569"/>
            <a:ext cx="1545396" cy="2059741"/>
          </a:xfrm>
          <a:prstGeom prst="rect">
            <a:avLst/>
          </a:prstGeom>
        </p:spPr>
      </p:pic>
      <p:pic>
        <p:nvPicPr>
          <p:cNvPr id="20" name="Imagen 19"/>
          <p:cNvPicPr>
            <a:picLocks noChangeAspect="1"/>
          </p:cNvPicPr>
          <p:nvPr/>
        </p:nvPicPr>
        <p:blipFill>
          <a:blip r:embed="rId6"/>
          <a:stretch>
            <a:fillRect/>
          </a:stretch>
        </p:blipFill>
        <p:spPr>
          <a:xfrm>
            <a:off x="3075584" y="121987"/>
            <a:ext cx="1440555" cy="1789407"/>
          </a:xfrm>
          <a:prstGeom prst="rect">
            <a:avLst/>
          </a:prstGeom>
        </p:spPr>
      </p:pic>
      <p:pic>
        <p:nvPicPr>
          <p:cNvPr id="21" name="Imagen 20"/>
          <p:cNvPicPr>
            <a:picLocks noChangeAspect="1"/>
          </p:cNvPicPr>
          <p:nvPr/>
        </p:nvPicPr>
        <p:blipFill>
          <a:blip r:embed="rId7"/>
          <a:stretch>
            <a:fillRect/>
          </a:stretch>
        </p:blipFill>
        <p:spPr>
          <a:xfrm>
            <a:off x="7037734" y="-88079"/>
            <a:ext cx="1410272" cy="1754170"/>
          </a:xfrm>
          <a:prstGeom prst="rect">
            <a:avLst/>
          </a:prstGeom>
        </p:spPr>
      </p:pic>
      <p:pic>
        <p:nvPicPr>
          <p:cNvPr id="22" name="Imagen 21"/>
          <p:cNvPicPr>
            <a:picLocks noChangeAspect="1"/>
          </p:cNvPicPr>
          <p:nvPr/>
        </p:nvPicPr>
        <p:blipFill>
          <a:blip r:embed="rId8"/>
          <a:stretch>
            <a:fillRect/>
          </a:stretch>
        </p:blipFill>
        <p:spPr>
          <a:xfrm>
            <a:off x="485813" y="3387213"/>
            <a:ext cx="1480382" cy="1839722"/>
          </a:xfrm>
          <a:prstGeom prst="rect">
            <a:avLst/>
          </a:prstGeom>
        </p:spPr>
      </p:pic>
      <p:pic>
        <p:nvPicPr>
          <p:cNvPr id="23" name="Imagen 22"/>
          <p:cNvPicPr>
            <a:picLocks noChangeAspect="1"/>
          </p:cNvPicPr>
          <p:nvPr/>
        </p:nvPicPr>
        <p:blipFill>
          <a:blip r:embed="rId9"/>
          <a:stretch>
            <a:fillRect/>
          </a:stretch>
        </p:blipFill>
        <p:spPr>
          <a:xfrm>
            <a:off x="6302999" y="3634830"/>
            <a:ext cx="1362782" cy="1695907"/>
          </a:xfrm>
          <a:prstGeom prst="rect">
            <a:avLst/>
          </a:prstGeom>
        </p:spPr>
      </p:pic>
      <p:sp>
        <p:nvSpPr>
          <p:cNvPr id="25" name="Rectángulo 24"/>
          <p:cNvSpPr/>
          <p:nvPr/>
        </p:nvSpPr>
        <p:spPr>
          <a:xfrm>
            <a:off x="1234790" y="378302"/>
            <a:ext cx="2256184" cy="707886"/>
          </a:xfrm>
          <a:prstGeom prst="rect">
            <a:avLst/>
          </a:prstGeom>
        </p:spPr>
        <p:txBody>
          <a:bodyPr wrap="square">
            <a:spAutoFit/>
          </a:bodyPr>
          <a:lstStyle/>
          <a:p>
            <a:r>
              <a:rPr lang="es-MX" sz="4000" b="1" dirty="0" smtClean="0">
                <a:solidFill>
                  <a:schemeClr val="accent6">
                    <a:lumMod val="60000"/>
                    <a:lumOff val="40000"/>
                  </a:schemeClr>
                </a:solidFill>
                <a:effectLst>
                  <a:outerShdw blurRad="38100" dist="38100" dir="2700000" algn="tl">
                    <a:srgbClr val="000000">
                      <a:alpha val="43137"/>
                    </a:srgbClr>
                  </a:outerShdw>
                </a:effectLst>
                <a:latin typeface="Comic Sans MS" panose="030F0702030302020204" pitchFamily="66" charset="0"/>
              </a:rPr>
              <a:t>Niveles</a:t>
            </a:r>
            <a:r>
              <a:rPr lang="es-MX" sz="3200" dirty="0" smtClean="0">
                <a:latin typeface="Comic Sans MS" panose="030F0702030302020204" pitchFamily="66" charset="0"/>
              </a:rPr>
              <a:t> </a:t>
            </a:r>
            <a:endParaRPr lang="es-MX" sz="3200" dirty="0">
              <a:latin typeface="Comic Sans MS" panose="030F0702030302020204" pitchFamily="66" charset="0"/>
            </a:endParaRPr>
          </a:p>
        </p:txBody>
      </p:sp>
    </p:spTree>
    <p:extLst>
      <p:ext uri="{BB962C8B-B14F-4D97-AF65-F5344CB8AC3E}">
        <p14:creationId xmlns:p14="http://schemas.microsoft.com/office/powerpoint/2010/main" val="39294241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3"/>
          <p:cNvPicPr>
            <a:picLocks noChangeAspect="1"/>
          </p:cNvPicPr>
          <p:nvPr/>
        </p:nvPicPr>
        <p:blipFill>
          <a:blip r:embed="rId2"/>
          <a:stretch>
            <a:fillRect/>
          </a:stretch>
        </p:blipFill>
        <p:spPr>
          <a:xfrm>
            <a:off x="0" y="0"/>
            <a:ext cx="12192000" cy="6858000"/>
          </a:xfrm>
          <a:prstGeom prst="rect">
            <a:avLst/>
          </a:prstGeom>
        </p:spPr>
      </p:pic>
      <p:sp>
        <p:nvSpPr>
          <p:cNvPr id="36866" name="Rectangle 2"/>
          <p:cNvSpPr>
            <a:spLocks noGrp="1" noChangeArrowheads="1"/>
          </p:cNvSpPr>
          <p:nvPr>
            <p:ph type="title"/>
          </p:nvPr>
        </p:nvSpPr>
        <p:spPr>
          <a:xfrm>
            <a:off x="1129215" y="416717"/>
            <a:ext cx="8911687" cy="1280890"/>
          </a:xfrm>
        </p:spPr>
        <p:txBody>
          <a:bodyPr>
            <a:noAutofit/>
          </a:bodyPr>
          <a:lstStyle/>
          <a:p>
            <a:pPr algn="ctr" eaLnBrk="1" hangingPunct="1"/>
            <a:r>
              <a:rPr lang="es-ES" b="1" dirty="0">
                <a:solidFill>
                  <a:srgbClr val="92D050"/>
                </a:solidFill>
                <a:effectLst>
                  <a:outerShdw blurRad="38100" dist="38100" dir="2700000" algn="tl">
                    <a:srgbClr val="000000">
                      <a:alpha val="43137"/>
                    </a:srgbClr>
                  </a:outerShdw>
                </a:effectLst>
                <a:latin typeface="Comic Sans MS" panose="030F0702030302020204" pitchFamily="66" charset="0"/>
              </a:rPr>
              <a:t>Proceso: </a:t>
            </a:r>
            <a:br>
              <a:rPr lang="es-ES" b="1" dirty="0">
                <a:solidFill>
                  <a:srgbClr val="92D050"/>
                </a:solidFill>
                <a:effectLst>
                  <a:outerShdw blurRad="38100" dist="38100" dir="2700000" algn="tl">
                    <a:srgbClr val="000000">
                      <a:alpha val="43137"/>
                    </a:srgbClr>
                  </a:outerShdw>
                </a:effectLst>
                <a:latin typeface="Comic Sans MS" panose="030F0702030302020204" pitchFamily="66" charset="0"/>
              </a:rPr>
            </a:br>
            <a:r>
              <a:rPr lang="es-ES" b="1" dirty="0">
                <a:solidFill>
                  <a:srgbClr val="92D050"/>
                </a:solidFill>
                <a:effectLst>
                  <a:outerShdw blurRad="38100" dist="38100" dir="2700000" algn="tl">
                    <a:srgbClr val="000000">
                      <a:alpha val="43137"/>
                    </a:srgbClr>
                  </a:outerShdw>
                </a:effectLst>
                <a:latin typeface="Comic Sans MS" panose="030F0702030302020204" pitchFamily="66" charset="0"/>
              </a:rPr>
              <a:t>Interpretar el texto</a:t>
            </a:r>
          </a:p>
        </p:txBody>
      </p:sp>
      <p:sp>
        <p:nvSpPr>
          <p:cNvPr id="36867" name="AutoShape 3"/>
          <p:cNvSpPr>
            <a:spLocks noGrp="1" noChangeArrowheads="1"/>
          </p:cNvSpPr>
          <p:nvPr>
            <p:ph idx="1"/>
          </p:nvPr>
        </p:nvSpPr>
        <p:spPr>
          <a:xfrm>
            <a:off x="3041577" y="1988987"/>
            <a:ext cx="5256212" cy="1555750"/>
          </a:xfrm>
          <a:prstGeom prst="downArrowCallout">
            <a:avLst>
              <a:gd name="adj1" fmla="val 84464"/>
              <a:gd name="adj2" fmla="val 84464"/>
              <a:gd name="adj3" fmla="val 16667"/>
              <a:gd name="adj4" fmla="val 66667"/>
            </a:avLst>
          </a:prstGeom>
          <a:solidFill>
            <a:schemeClr val="accent1">
              <a:lumMod val="40000"/>
              <a:lumOff val="60000"/>
            </a:schemeClr>
          </a:solidFill>
          <a:ln w="38100">
            <a:solidFill>
              <a:schemeClr val="accent1"/>
            </a:solidFill>
          </a:ln>
          <a:scene3d>
            <a:camera prst="orthographicFront"/>
            <a:lightRig rig="threePt" dir="t"/>
          </a:scene3d>
          <a:sp3d>
            <a:bevelT/>
          </a:sp3d>
        </p:spPr>
        <p:txBody>
          <a:bodyPr>
            <a:normAutofit/>
          </a:bodyPr>
          <a:lstStyle/>
          <a:p>
            <a:pPr algn="ctr" eaLnBrk="1" hangingPunct="1">
              <a:spcBef>
                <a:spcPct val="0"/>
              </a:spcBef>
              <a:buClrTx/>
              <a:buFontTx/>
              <a:buNone/>
            </a:pPr>
            <a:r>
              <a:rPr lang="es-ES_tradnl" sz="3200" b="1" dirty="0" smtClean="0">
                <a:solidFill>
                  <a:srgbClr val="0070C0"/>
                </a:solidFill>
                <a:effectLst>
                  <a:outerShdw blurRad="38100" dist="38100" dir="2700000" algn="tl">
                    <a:srgbClr val="000000">
                      <a:alpha val="43137"/>
                    </a:srgbClr>
                  </a:outerShdw>
                </a:effectLst>
              </a:rPr>
              <a:t>Nivel inferencial</a:t>
            </a:r>
          </a:p>
          <a:p>
            <a:pPr algn="ctr" eaLnBrk="1" hangingPunct="1">
              <a:spcBef>
                <a:spcPct val="0"/>
              </a:spcBef>
              <a:buClrTx/>
              <a:buFontTx/>
              <a:buNone/>
            </a:pPr>
            <a:r>
              <a:rPr lang="es-ES_tradnl" sz="3200" b="1" dirty="0">
                <a:solidFill>
                  <a:srgbClr val="0070C0"/>
                </a:solidFill>
                <a:effectLst>
                  <a:outerShdw blurRad="38100" dist="38100" dir="2700000" algn="tl">
                    <a:srgbClr val="000000">
                      <a:alpha val="43137"/>
                    </a:srgbClr>
                  </a:outerShdw>
                </a:effectLst>
              </a:rPr>
              <a:t>implica</a:t>
            </a:r>
            <a:endParaRPr lang="es-ES" sz="3200" b="1" dirty="0">
              <a:solidFill>
                <a:srgbClr val="0070C0"/>
              </a:solidFill>
              <a:effectLst>
                <a:outerShdw blurRad="38100" dist="38100" dir="2700000" algn="tl">
                  <a:srgbClr val="000000">
                    <a:alpha val="43137"/>
                  </a:srgbClr>
                </a:outerShdw>
              </a:effectLst>
            </a:endParaRPr>
          </a:p>
        </p:txBody>
      </p:sp>
      <p:sp>
        <p:nvSpPr>
          <p:cNvPr id="36868" name="Rectangle 4"/>
          <p:cNvSpPr>
            <a:spLocks noChangeArrowheads="1"/>
          </p:cNvSpPr>
          <p:nvPr/>
        </p:nvSpPr>
        <p:spPr bwMode="auto">
          <a:xfrm>
            <a:off x="3114602" y="3836117"/>
            <a:ext cx="5183187" cy="2590800"/>
          </a:xfrm>
          <a:prstGeom prst="rect">
            <a:avLst/>
          </a:prstGeom>
          <a:solidFill>
            <a:schemeClr val="accent1">
              <a:lumMod val="40000"/>
              <a:lumOff val="60000"/>
            </a:schemeClr>
          </a:solidFill>
          <a:ln w="38100">
            <a:solidFill>
              <a:schemeClr val="accent1"/>
            </a:solidFill>
            <a:miter lim="800000"/>
            <a:headEnd/>
            <a:tailEnd/>
          </a:ln>
          <a:scene3d>
            <a:camera prst="orthographicFront"/>
            <a:lightRig rig="threePt" dir="t"/>
          </a:scene3d>
          <a:sp3d>
            <a:bevelT/>
          </a:sp3d>
        </p:spPr>
        <p:txBody>
          <a:bodyPr wrap="none" anchor="ctr"/>
          <a:lstStyle/>
          <a:p>
            <a:endParaRPr lang="es-ES_tradnl" dirty="0">
              <a:solidFill>
                <a:schemeClr val="bg1"/>
              </a:solidFill>
            </a:endParaRPr>
          </a:p>
          <a:p>
            <a:r>
              <a:rPr lang="es-ES_tradnl" dirty="0">
                <a:solidFill>
                  <a:schemeClr val="bg1"/>
                </a:solidFill>
              </a:rPr>
              <a:t>                       </a:t>
            </a:r>
          </a:p>
          <a:p>
            <a:r>
              <a:rPr lang="es-ES_tradnl" dirty="0">
                <a:solidFill>
                  <a:schemeClr val="bg1"/>
                </a:solidFill>
              </a:rPr>
              <a:t>                       </a:t>
            </a:r>
          </a:p>
          <a:p>
            <a:r>
              <a:rPr lang="es-ES_tradnl" dirty="0">
                <a:solidFill>
                  <a:srgbClr val="002060"/>
                </a:solidFill>
              </a:rPr>
              <a:t>                       1</a:t>
            </a:r>
            <a:r>
              <a:rPr lang="es-ES_tradnl" dirty="0">
                <a:solidFill>
                  <a:srgbClr val="002060"/>
                </a:solidFill>
                <a:latin typeface="Verdana" panose="020B0604030504040204" pitchFamily="34" charset="0"/>
                <a:ea typeface="Verdana" panose="020B0604030504040204" pitchFamily="34" charset="0"/>
              </a:rPr>
              <a:t>. Inferir</a:t>
            </a:r>
          </a:p>
          <a:p>
            <a:r>
              <a:rPr lang="es-ES_tradnl" dirty="0">
                <a:solidFill>
                  <a:srgbClr val="002060"/>
                </a:solidFill>
                <a:latin typeface="Verdana" panose="020B0604030504040204" pitchFamily="34" charset="0"/>
                <a:ea typeface="Verdana" panose="020B0604030504040204" pitchFamily="34" charset="0"/>
              </a:rPr>
              <a:t>             </a:t>
            </a:r>
            <a:r>
              <a:rPr lang="es-ES_tradnl" dirty="0" smtClean="0">
                <a:solidFill>
                  <a:srgbClr val="002060"/>
                </a:solidFill>
                <a:latin typeface="Verdana" panose="020B0604030504040204" pitchFamily="34" charset="0"/>
                <a:ea typeface="Verdana" panose="020B0604030504040204" pitchFamily="34" charset="0"/>
              </a:rPr>
              <a:t>  </a:t>
            </a:r>
            <a:r>
              <a:rPr lang="es-ES_tradnl" dirty="0">
                <a:solidFill>
                  <a:srgbClr val="002060"/>
                </a:solidFill>
                <a:latin typeface="Verdana" panose="020B0604030504040204" pitchFamily="34" charset="0"/>
                <a:ea typeface="Verdana" panose="020B0604030504040204" pitchFamily="34" charset="0"/>
              </a:rPr>
              <a:t>2. Comparar/contrastar</a:t>
            </a:r>
          </a:p>
          <a:p>
            <a:r>
              <a:rPr lang="es-ES_tradnl" dirty="0">
                <a:solidFill>
                  <a:srgbClr val="002060"/>
                </a:solidFill>
                <a:latin typeface="Verdana" panose="020B0604030504040204" pitchFamily="34" charset="0"/>
                <a:ea typeface="Verdana" panose="020B0604030504040204" pitchFamily="34" charset="0"/>
              </a:rPr>
              <a:t>               </a:t>
            </a:r>
            <a:r>
              <a:rPr lang="es-ES_tradnl" dirty="0" smtClean="0">
                <a:solidFill>
                  <a:srgbClr val="002060"/>
                </a:solidFill>
                <a:latin typeface="Verdana" panose="020B0604030504040204" pitchFamily="34" charset="0"/>
                <a:ea typeface="Verdana" panose="020B0604030504040204" pitchFamily="34" charset="0"/>
              </a:rPr>
              <a:t>3</a:t>
            </a:r>
            <a:r>
              <a:rPr lang="es-ES_tradnl" dirty="0">
                <a:solidFill>
                  <a:srgbClr val="002060"/>
                </a:solidFill>
                <a:latin typeface="Verdana" panose="020B0604030504040204" pitchFamily="34" charset="0"/>
                <a:ea typeface="Verdana" panose="020B0604030504040204" pitchFamily="34" charset="0"/>
              </a:rPr>
              <a:t>. Clasificar</a:t>
            </a:r>
          </a:p>
          <a:p>
            <a:r>
              <a:rPr lang="es-ES_tradnl" dirty="0">
                <a:solidFill>
                  <a:srgbClr val="002060"/>
                </a:solidFill>
                <a:latin typeface="Verdana" panose="020B0604030504040204" pitchFamily="34" charset="0"/>
                <a:ea typeface="Verdana" panose="020B0604030504040204" pitchFamily="34" charset="0"/>
              </a:rPr>
              <a:t>               </a:t>
            </a:r>
            <a:r>
              <a:rPr lang="es-ES_tradnl" dirty="0" smtClean="0">
                <a:solidFill>
                  <a:srgbClr val="002060"/>
                </a:solidFill>
                <a:latin typeface="Verdana" panose="020B0604030504040204" pitchFamily="34" charset="0"/>
                <a:ea typeface="Verdana" panose="020B0604030504040204" pitchFamily="34" charset="0"/>
              </a:rPr>
              <a:t>4</a:t>
            </a:r>
            <a:r>
              <a:rPr lang="es-ES_tradnl" dirty="0">
                <a:solidFill>
                  <a:srgbClr val="002060"/>
                </a:solidFill>
                <a:latin typeface="Verdana" panose="020B0604030504040204" pitchFamily="34" charset="0"/>
                <a:ea typeface="Verdana" panose="020B0604030504040204" pitchFamily="34" charset="0"/>
              </a:rPr>
              <a:t>. Indicar causa-efecto</a:t>
            </a:r>
          </a:p>
          <a:p>
            <a:r>
              <a:rPr lang="es-ES_tradnl" dirty="0">
                <a:solidFill>
                  <a:srgbClr val="002060"/>
                </a:solidFill>
                <a:latin typeface="Verdana" panose="020B0604030504040204" pitchFamily="34" charset="0"/>
                <a:ea typeface="Verdana" panose="020B0604030504040204" pitchFamily="34" charset="0"/>
              </a:rPr>
              <a:t>               </a:t>
            </a:r>
            <a:r>
              <a:rPr lang="es-ES_tradnl" dirty="0" smtClean="0">
                <a:solidFill>
                  <a:srgbClr val="002060"/>
                </a:solidFill>
                <a:latin typeface="Verdana" panose="020B0604030504040204" pitchFamily="34" charset="0"/>
                <a:ea typeface="Verdana" panose="020B0604030504040204" pitchFamily="34" charset="0"/>
              </a:rPr>
              <a:t>5</a:t>
            </a:r>
            <a:r>
              <a:rPr lang="es-ES_tradnl" dirty="0">
                <a:solidFill>
                  <a:srgbClr val="002060"/>
                </a:solidFill>
                <a:latin typeface="Verdana" panose="020B0604030504040204" pitchFamily="34" charset="0"/>
                <a:ea typeface="Verdana" panose="020B0604030504040204" pitchFamily="34" charset="0"/>
              </a:rPr>
              <a:t>. Predecir/estimar</a:t>
            </a:r>
          </a:p>
          <a:p>
            <a:r>
              <a:rPr lang="es-ES_tradnl" dirty="0">
                <a:solidFill>
                  <a:srgbClr val="002060"/>
                </a:solidFill>
                <a:latin typeface="Verdana" panose="020B0604030504040204" pitchFamily="34" charset="0"/>
                <a:ea typeface="Verdana" panose="020B0604030504040204" pitchFamily="34" charset="0"/>
              </a:rPr>
              <a:t>               </a:t>
            </a:r>
            <a:r>
              <a:rPr lang="es-ES_tradnl" dirty="0" smtClean="0">
                <a:solidFill>
                  <a:srgbClr val="002060"/>
                </a:solidFill>
                <a:latin typeface="Verdana" panose="020B0604030504040204" pitchFamily="34" charset="0"/>
                <a:ea typeface="Verdana" panose="020B0604030504040204" pitchFamily="34" charset="0"/>
              </a:rPr>
              <a:t>6</a:t>
            </a:r>
            <a:r>
              <a:rPr lang="es-ES_tradnl" dirty="0">
                <a:solidFill>
                  <a:srgbClr val="002060"/>
                </a:solidFill>
                <a:latin typeface="Verdana" panose="020B0604030504040204" pitchFamily="34" charset="0"/>
                <a:ea typeface="Verdana" panose="020B0604030504040204" pitchFamily="34" charset="0"/>
              </a:rPr>
              <a:t>. Interpretar/explicar</a:t>
            </a:r>
          </a:p>
          <a:p>
            <a:r>
              <a:rPr lang="es-ES_tradnl" dirty="0">
                <a:solidFill>
                  <a:srgbClr val="002060"/>
                </a:solidFill>
                <a:latin typeface="Verdana" panose="020B0604030504040204" pitchFamily="34" charset="0"/>
                <a:ea typeface="Verdana" panose="020B0604030504040204" pitchFamily="34" charset="0"/>
              </a:rPr>
              <a:t>               </a:t>
            </a:r>
            <a:r>
              <a:rPr lang="es-ES_tradnl" dirty="0" smtClean="0">
                <a:solidFill>
                  <a:srgbClr val="002060"/>
                </a:solidFill>
                <a:latin typeface="Verdana" panose="020B0604030504040204" pitchFamily="34" charset="0"/>
                <a:ea typeface="Verdana" panose="020B0604030504040204" pitchFamily="34" charset="0"/>
              </a:rPr>
              <a:t>7</a:t>
            </a:r>
            <a:r>
              <a:rPr lang="es-ES_tradnl" dirty="0">
                <a:solidFill>
                  <a:srgbClr val="002060"/>
                </a:solidFill>
                <a:latin typeface="Verdana" panose="020B0604030504040204" pitchFamily="34" charset="0"/>
                <a:ea typeface="Verdana" panose="020B0604030504040204" pitchFamily="34" charset="0"/>
              </a:rPr>
              <a:t>. Resumir/sintetizar</a:t>
            </a:r>
          </a:p>
          <a:p>
            <a:r>
              <a:rPr lang="es-ES_tradnl" dirty="0">
                <a:solidFill>
                  <a:srgbClr val="002060"/>
                </a:solidFill>
                <a:latin typeface="Verdana" panose="020B0604030504040204" pitchFamily="34" charset="0"/>
                <a:ea typeface="Verdana" panose="020B0604030504040204" pitchFamily="34" charset="0"/>
              </a:rPr>
              <a:t>              </a:t>
            </a:r>
            <a:r>
              <a:rPr lang="es-ES_tradnl" dirty="0" smtClean="0">
                <a:solidFill>
                  <a:srgbClr val="002060"/>
                </a:solidFill>
                <a:latin typeface="Verdana" panose="020B0604030504040204" pitchFamily="34" charset="0"/>
                <a:ea typeface="Verdana" panose="020B0604030504040204" pitchFamily="34" charset="0"/>
              </a:rPr>
              <a:t> </a:t>
            </a:r>
            <a:r>
              <a:rPr lang="es-ES_tradnl" dirty="0">
                <a:solidFill>
                  <a:srgbClr val="002060"/>
                </a:solidFill>
                <a:latin typeface="Verdana" panose="020B0604030504040204" pitchFamily="34" charset="0"/>
                <a:ea typeface="Verdana" panose="020B0604030504040204" pitchFamily="34" charset="0"/>
              </a:rPr>
              <a:t>8. Conclusiones  </a:t>
            </a:r>
          </a:p>
          <a:p>
            <a:r>
              <a:rPr lang="es-ES_tradnl" dirty="0">
                <a:solidFill>
                  <a:srgbClr val="002060"/>
                </a:solidFill>
              </a:rPr>
              <a:t>	        </a:t>
            </a:r>
          </a:p>
          <a:p>
            <a:r>
              <a:rPr lang="es-ES_tradnl" dirty="0">
                <a:solidFill>
                  <a:schemeClr val="bg1"/>
                </a:solidFill>
              </a:rPr>
              <a:t> </a:t>
            </a:r>
          </a:p>
          <a:p>
            <a:endParaRPr lang="es-ES" dirty="0"/>
          </a:p>
        </p:txBody>
      </p:sp>
    </p:spTree>
    <p:extLst>
      <p:ext uri="{BB962C8B-B14F-4D97-AF65-F5344CB8AC3E}">
        <p14:creationId xmlns:p14="http://schemas.microsoft.com/office/powerpoint/2010/main" val="380960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sp>
        <p:nvSpPr>
          <p:cNvPr id="37890" name="Rectangle 2"/>
          <p:cNvSpPr>
            <a:spLocks noGrp="1" noChangeArrowheads="1"/>
          </p:cNvSpPr>
          <p:nvPr>
            <p:ph type="title"/>
          </p:nvPr>
        </p:nvSpPr>
        <p:spPr/>
        <p:txBody>
          <a:bodyPr/>
          <a:lstStyle/>
          <a:p>
            <a:pPr algn="ctr" eaLnBrk="1" hangingPunct="1"/>
            <a:r>
              <a:rPr lang="es-ES" sz="3600" b="1" dirty="0">
                <a:solidFill>
                  <a:schemeClr val="accent1">
                    <a:lumMod val="60000"/>
                    <a:lumOff val="40000"/>
                  </a:schemeClr>
                </a:solidFill>
                <a:effectLst>
                  <a:outerShdw blurRad="38100" dist="38100" dir="2700000" algn="tl">
                    <a:srgbClr val="000000">
                      <a:alpha val="43137"/>
                    </a:srgbClr>
                  </a:outerShdw>
                </a:effectLst>
                <a:latin typeface="Comic Sans MS" panose="030F0702030302020204" pitchFamily="66" charset="0"/>
              </a:rPr>
              <a:t>Interpretar el texto</a:t>
            </a:r>
          </a:p>
        </p:txBody>
      </p:sp>
      <p:pic>
        <p:nvPicPr>
          <p:cNvPr id="3" name="Imagen 2"/>
          <p:cNvPicPr>
            <a:picLocks noChangeAspect="1"/>
          </p:cNvPicPr>
          <p:nvPr/>
        </p:nvPicPr>
        <p:blipFill>
          <a:blip r:embed="rId3"/>
          <a:stretch>
            <a:fillRect/>
          </a:stretch>
        </p:blipFill>
        <p:spPr>
          <a:xfrm>
            <a:off x="998806" y="1633572"/>
            <a:ext cx="9713583" cy="5009895"/>
          </a:xfrm>
          <a:prstGeom prst="rect">
            <a:avLst/>
          </a:prstGeom>
        </p:spPr>
      </p:pic>
      <p:sp>
        <p:nvSpPr>
          <p:cNvPr id="37891" name="Rectangle 3"/>
          <p:cNvSpPr>
            <a:spLocks noGrp="1" noChangeArrowheads="1"/>
          </p:cNvSpPr>
          <p:nvPr>
            <p:ph idx="1"/>
          </p:nvPr>
        </p:nvSpPr>
        <p:spPr>
          <a:xfrm>
            <a:off x="1485314" y="2571212"/>
            <a:ext cx="8812236" cy="3112135"/>
          </a:xfrm>
        </p:spPr>
        <p:txBody>
          <a:bodyPr/>
          <a:lstStyle/>
          <a:p>
            <a:pPr eaLnBrk="1" hangingPunct="1"/>
            <a:r>
              <a:rPr lang="es-ES_tradnl" sz="2800" dirty="0" smtClean="0">
                <a:solidFill>
                  <a:srgbClr val="FF6600"/>
                </a:solidFill>
              </a:rPr>
              <a:t>Habilidad de Inferir:</a:t>
            </a:r>
            <a:r>
              <a:rPr lang="es-ES_tradnl" sz="2800" dirty="0" smtClean="0"/>
              <a:t> utilizar la información que recibimos para procesarla a nuevas situaciones. </a:t>
            </a:r>
          </a:p>
          <a:p>
            <a:pPr lvl="2" eaLnBrk="1" hangingPunct="1">
              <a:buFont typeface="Wingdings" pitchFamily="2" charset="2"/>
              <a:buChar char="ü"/>
            </a:pPr>
            <a:r>
              <a:rPr lang="es-ES_tradnl" sz="2800" dirty="0" smtClean="0"/>
              <a:t>Tema principal</a:t>
            </a:r>
          </a:p>
          <a:p>
            <a:pPr lvl="2" eaLnBrk="1" hangingPunct="1">
              <a:buFont typeface="Wingdings" pitchFamily="2" charset="2"/>
              <a:buChar char="ü"/>
            </a:pPr>
            <a:r>
              <a:rPr lang="es-ES_tradnl" sz="2800" dirty="0" smtClean="0"/>
              <a:t>Propósito del autor</a:t>
            </a:r>
          </a:p>
          <a:p>
            <a:pPr lvl="2" eaLnBrk="1" hangingPunct="1">
              <a:buFont typeface="Wingdings" pitchFamily="2" charset="2"/>
              <a:buChar char="ü"/>
            </a:pPr>
            <a:r>
              <a:rPr lang="es-ES_tradnl" sz="2800" dirty="0" smtClean="0"/>
              <a:t>Idea principal</a:t>
            </a:r>
          </a:p>
          <a:p>
            <a:pPr lvl="2" eaLnBrk="1" hangingPunct="1">
              <a:buFont typeface="Wingdings" pitchFamily="2" charset="2"/>
              <a:buChar char="ü"/>
            </a:pPr>
            <a:r>
              <a:rPr lang="es-ES_tradnl" sz="2800" dirty="0" smtClean="0"/>
              <a:t>Ambiente, tono</a:t>
            </a:r>
          </a:p>
          <a:p>
            <a:pPr lvl="2" eaLnBrk="1" hangingPunct="1">
              <a:buFont typeface="Wingdings" pitchFamily="2" charset="2"/>
              <a:buChar char="ü"/>
            </a:pPr>
            <a:endParaRPr lang="es-ES" dirty="0" smtClean="0"/>
          </a:p>
        </p:txBody>
      </p:sp>
    </p:spTree>
    <p:extLst>
      <p:ext uri="{BB962C8B-B14F-4D97-AF65-F5344CB8AC3E}">
        <p14:creationId xmlns:p14="http://schemas.microsoft.com/office/powerpoint/2010/main" val="683708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3"/>
          <p:cNvPicPr>
            <a:picLocks noChangeAspect="1"/>
          </p:cNvPicPr>
          <p:nvPr/>
        </p:nvPicPr>
        <p:blipFill>
          <a:blip r:embed="rId2"/>
          <a:stretch>
            <a:fillRect/>
          </a:stretch>
        </p:blipFill>
        <p:spPr>
          <a:xfrm>
            <a:off x="0" y="0"/>
            <a:ext cx="12192000" cy="6858000"/>
          </a:xfrm>
          <a:prstGeom prst="rect">
            <a:avLst/>
          </a:prstGeom>
        </p:spPr>
      </p:pic>
      <p:pic>
        <p:nvPicPr>
          <p:cNvPr id="38915" name="Picture 4" descr="4"/>
          <p:cNvPicPr>
            <a:picLocks noChangeAspect="1" noChangeArrowheads="1"/>
          </p:cNvPicPr>
          <p:nvPr/>
        </p:nvPicPr>
        <p:blipFill>
          <a:blip r:embed="rId3" cstate="print"/>
          <a:srcRect l="38379" t="30682" r="5435" b="41696"/>
          <a:stretch>
            <a:fillRect/>
          </a:stretch>
        </p:blipFill>
        <p:spPr bwMode="auto">
          <a:xfrm>
            <a:off x="4525521" y="1270001"/>
            <a:ext cx="5688013" cy="3616325"/>
          </a:xfrm>
          <a:prstGeom prst="rect">
            <a:avLst/>
          </a:prstGeom>
          <a:noFill/>
          <a:ln w="9525">
            <a:noFill/>
            <a:miter lim="800000"/>
            <a:headEnd/>
            <a:tailEnd/>
          </a:ln>
        </p:spPr>
      </p:pic>
      <p:pic>
        <p:nvPicPr>
          <p:cNvPr id="3" name="Imagen 2"/>
          <p:cNvPicPr>
            <a:picLocks noChangeAspect="1"/>
          </p:cNvPicPr>
          <p:nvPr/>
        </p:nvPicPr>
        <p:blipFill>
          <a:blip r:embed="rId4"/>
          <a:stretch>
            <a:fillRect/>
          </a:stretch>
        </p:blipFill>
        <p:spPr>
          <a:xfrm>
            <a:off x="426550" y="725841"/>
            <a:ext cx="4522361" cy="3943278"/>
          </a:xfrm>
          <a:prstGeom prst="rect">
            <a:avLst/>
          </a:prstGeom>
          <a:effectLst>
            <a:softEdge rad="317500"/>
          </a:effectLst>
        </p:spPr>
      </p:pic>
      <p:sp>
        <p:nvSpPr>
          <p:cNvPr id="38916" name="Rectangle 5"/>
          <p:cNvSpPr>
            <a:spLocks noChangeArrowheads="1"/>
          </p:cNvSpPr>
          <p:nvPr/>
        </p:nvSpPr>
        <p:spPr bwMode="auto">
          <a:xfrm rot="21438698">
            <a:off x="1385994" y="1951672"/>
            <a:ext cx="2322121" cy="1477328"/>
          </a:xfrm>
          <a:prstGeom prst="rect">
            <a:avLst/>
          </a:prstGeom>
          <a:noFill/>
          <a:ln w="9525">
            <a:noFill/>
            <a:miter lim="800000"/>
            <a:headEnd/>
            <a:tailEnd/>
          </a:ln>
        </p:spPr>
        <p:txBody>
          <a:bodyPr wrap="square">
            <a:spAutoFit/>
          </a:bodyPr>
          <a:lstStyle/>
          <a:p>
            <a:r>
              <a:rPr lang="es-ES_tradnl" dirty="0">
                <a:solidFill>
                  <a:srgbClr val="0070C0"/>
                </a:solidFill>
              </a:rPr>
              <a:t>Proceso: </a:t>
            </a:r>
            <a:r>
              <a:rPr lang="es-ES_tradnl" dirty="0"/>
              <a:t>Interpretar el texto</a:t>
            </a:r>
          </a:p>
          <a:p>
            <a:r>
              <a:rPr lang="es-ES_tradnl" dirty="0">
                <a:solidFill>
                  <a:srgbClr val="0070C0"/>
                </a:solidFill>
              </a:rPr>
              <a:t>Nivel</a:t>
            </a:r>
            <a:r>
              <a:rPr lang="es-ES_tradnl" dirty="0"/>
              <a:t>: 1</a:t>
            </a:r>
          </a:p>
          <a:p>
            <a:r>
              <a:rPr lang="es-ES_tradnl" dirty="0">
                <a:solidFill>
                  <a:srgbClr val="0070C0"/>
                </a:solidFill>
              </a:rPr>
              <a:t>Habilidad</a:t>
            </a:r>
            <a:r>
              <a:rPr lang="es-ES_tradnl" dirty="0"/>
              <a:t>: I</a:t>
            </a:r>
            <a:r>
              <a:rPr lang="es-ES_tradnl" b="1" dirty="0"/>
              <a:t>NFERIR</a:t>
            </a:r>
            <a:r>
              <a:rPr lang="es-ES_tradnl" dirty="0"/>
              <a:t> el propósito del autor</a:t>
            </a:r>
          </a:p>
        </p:txBody>
      </p:sp>
    </p:spTree>
    <p:extLst>
      <p:ext uri="{BB962C8B-B14F-4D97-AF65-F5344CB8AC3E}">
        <p14:creationId xmlns:p14="http://schemas.microsoft.com/office/powerpoint/2010/main" val="23360984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3"/>
          <p:cNvPicPr>
            <a:picLocks noChangeAspect="1"/>
          </p:cNvPicPr>
          <p:nvPr/>
        </p:nvPicPr>
        <p:blipFill>
          <a:blip r:embed="rId2"/>
          <a:stretch>
            <a:fillRect/>
          </a:stretch>
        </p:blipFill>
        <p:spPr>
          <a:xfrm>
            <a:off x="0" y="0"/>
            <a:ext cx="12192000" cy="6858000"/>
          </a:xfrm>
          <a:prstGeom prst="rect">
            <a:avLst/>
          </a:prstGeom>
        </p:spPr>
      </p:pic>
      <p:pic>
        <p:nvPicPr>
          <p:cNvPr id="39939" name="Picture 4" descr="2"/>
          <p:cNvPicPr>
            <a:picLocks noChangeAspect="1" noChangeArrowheads="1"/>
          </p:cNvPicPr>
          <p:nvPr/>
        </p:nvPicPr>
        <p:blipFill>
          <a:blip r:embed="rId3" cstate="print"/>
          <a:srcRect l="15887" t="19940" r="7376" b="57042"/>
          <a:stretch>
            <a:fillRect/>
          </a:stretch>
        </p:blipFill>
        <p:spPr bwMode="auto">
          <a:xfrm>
            <a:off x="2828812" y="1870075"/>
            <a:ext cx="6796088" cy="2636838"/>
          </a:xfrm>
          <a:prstGeom prst="rect">
            <a:avLst/>
          </a:prstGeom>
          <a:noFill/>
          <a:ln w="9525">
            <a:noFill/>
            <a:miter lim="800000"/>
            <a:headEnd/>
            <a:tailEnd/>
          </a:ln>
        </p:spPr>
      </p:pic>
      <p:pic>
        <p:nvPicPr>
          <p:cNvPr id="39940" name="Picture 5" descr="2"/>
          <p:cNvPicPr>
            <a:picLocks noChangeAspect="1" noChangeArrowheads="1"/>
          </p:cNvPicPr>
          <p:nvPr/>
        </p:nvPicPr>
        <p:blipFill>
          <a:blip r:embed="rId3" cstate="print"/>
          <a:srcRect l="15887" t="42958" r="7376" b="43231"/>
          <a:stretch>
            <a:fillRect/>
          </a:stretch>
        </p:blipFill>
        <p:spPr bwMode="auto">
          <a:xfrm>
            <a:off x="2566988" y="4724401"/>
            <a:ext cx="7524750" cy="1751013"/>
          </a:xfrm>
          <a:prstGeom prst="rect">
            <a:avLst/>
          </a:prstGeom>
          <a:noFill/>
          <a:ln w="9525">
            <a:noFill/>
            <a:miter lim="800000"/>
            <a:headEnd/>
            <a:tailEnd/>
          </a:ln>
        </p:spPr>
      </p:pic>
      <p:pic>
        <p:nvPicPr>
          <p:cNvPr id="2" name="Imagen 1"/>
          <p:cNvPicPr>
            <a:picLocks noChangeAspect="1"/>
          </p:cNvPicPr>
          <p:nvPr/>
        </p:nvPicPr>
        <p:blipFill>
          <a:blip r:embed="rId4"/>
          <a:stretch>
            <a:fillRect/>
          </a:stretch>
        </p:blipFill>
        <p:spPr>
          <a:xfrm>
            <a:off x="1082066" y="-1919533"/>
            <a:ext cx="7933873" cy="5789615"/>
          </a:xfrm>
          <a:prstGeom prst="rect">
            <a:avLst/>
          </a:prstGeom>
        </p:spPr>
      </p:pic>
      <p:sp>
        <p:nvSpPr>
          <p:cNvPr id="39938" name="Rectangle 3"/>
          <p:cNvSpPr>
            <a:spLocks noGrp="1" noChangeArrowheads="1"/>
          </p:cNvSpPr>
          <p:nvPr>
            <p:ph idx="1"/>
          </p:nvPr>
        </p:nvSpPr>
        <p:spPr>
          <a:xfrm>
            <a:off x="2566988" y="499819"/>
            <a:ext cx="4663806" cy="1031874"/>
          </a:xfrm>
        </p:spPr>
        <p:txBody>
          <a:bodyPr>
            <a:noAutofit/>
          </a:bodyPr>
          <a:lstStyle/>
          <a:p>
            <a:pPr eaLnBrk="1" hangingPunct="1">
              <a:buFont typeface="Wingdings" pitchFamily="2" charset="2"/>
              <a:buNone/>
            </a:pPr>
            <a:r>
              <a:rPr lang="es-ES_tradnl" sz="2000" dirty="0">
                <a:solidFill>
                  <a:srgbClr val="FFFF00"/>
                </a:solidFill>
              </a:rPr>
              <a:t>Proceso:</a:t>
            </a:r>
            <a:r>
              <a:rPr lang="es-ES_tradnl" sz="2000" dirty="0">
                <a:solidFill>
                  <a:srgbClr val="FF0066"/>
                </a:solidFill>
              </a:rPr>
              <a:t> </a:t>
            </a:r>
            <a:r>
              <a:rPr lang="es-ES_tradnl" sz="2000" dirty="0"/>
              <a:t>Interpretar el texto</a:t>
            </a:r>
          </a:p>
          <a:p>
            <a:pPr eaLnBrk="1" hangingPunct="1">
              <a:buFont typeface="Wingdings" pitchFamily="2" charset="2"/>
              <a:buNone/>
            </a:pPr>
            <a:r>
              <a:rPr lang="es-ES_tradnl" sz="2000" dirty="0">
                <a:solidFill>
                  <a:srgbClr val="FFFF00"/>
                </a:solidFill>
              </a:rPr>
              <a:t>Nivel:</a:t>
            </a:r>
            <a:r>
              <a:rPr lang="es-ES_tradnl" sz="2000" dirty="0"/>
              <a:t> 3</a:t>
            </a:r>
          </a:p>
          <a:p>
            <a:pPr eaLnBrk="1" hangingPunct="1">
              <a:buFont typeface="Wingdings" pitchFamily="2" charset="2"/>
              <a:buNone/>
            </a:pPr>
            <a:r>
              <a:rPr lang="es-ES_tradnl" sz="2000" dirty="0">
                <a:solidFill>
                  <a:srgbClr val="FFFF00"/>
                </a:solidFill>
              </a:rPr>
              <a:t>Habilidad:</a:t>
            </a:r>
            <a:r>
              <a:rPr lang="es-ES_tradnl" sz="2000" dirty="0"/>
              <a:t> </a:t>
            </a:r>
            <a:r>
              <a:rPr lang="es-ES_tradnl" sz="2000" b="1" dirty="0"/>
              <a:t>INFERIR</a:t>
            </a:r>
            <a:r>
              <a:rPr lang="es-ES_tradnl" sz="2000" dirty="0"/>
              <a:t> la Idea principal</a:t>
            </a:r>
          </a:p>
        </p:txBody>
      </p:sp>
    </p:spTree>
    <p:extLst>
      <p:ext uri="{BB962C8B-B14F-4D97-AF65-F5344CB8AC3E}">
        <p14:creationId xmlns:p14="http://schemas.microsoft.com/office/powerpoint/2010/main" val="3747497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pic>
        <p:nvPicPr>
          <p:cNvPr id="41986" name="Picture 3" descr="3"/>
          <p:cNvPicPr>
            <a:picLocks noChangeAspect="1" noChangeArrowheads="1"/>
          </p:cNvPicPr>
          <p:nvPr/>
        </p:nvPicPr>
        <p:blipFill>
          <a:blip r:embed="rId3" cstate="print"/>
          <a:srcRect l="16879" t="29514" r="8963" b="9914"/>
          <a:stretch>
            <a:fillRect/>
          </a:stretch>
        </p:blipFill>
        <p:spPr bwMode="auto">
          <a:xfrm>
            <a:off x="4936219" y="560161"/>
            <a:ext cx="5649913" cy="5975350"/>
          </a:xfrm>
          <a:prstGeom prst="rect">
            <a:avLst/>
          </a:prstGeom>
          <a:noFill/>
          <a:ln w="9525">
            <a:noFill/>
            <a:miter lim="800000"/>
            <a:headEnd/>
            <a:tailEnd/>
          </a:ln>
          <a:scene3d>
            <a:camera prst="orthographicFront"/>
            <a:lightRig rig="threePt" dir="t"/>
          </a:scene3d>
          <a:sp3d>
            <a:bevelT/>
          </a:sp3d>
        </p:spPr>
      </p:pic>
      <p:sp>
        <p:nvSpPr>
          <p:cNvPr id="41987" name="Rectangle 4"/>
          <p:cNvSpPr>
            <a:spLocks noChangeArrowheads="1"/>
          </p:cNvSpPr>
          <p:nvPr/>
        </p:nvSpPr>
        <p:spPr bwMode="auto">
          <a:xfrm>
            <a:off x="1097280" y="2384060"/>
            <a:ext cx="3668201" cy="2062103"/>
          </a:xfrm>
          <a:prstGeom prst="rect">
            <a:avLst/>
          </a:prstGeom>
          <a:solidFill>
            <a:schemeClr val="accent1">
              <a:lumMod val="40000"/>
              <a:lumOff val="60000"/>
            </a:schemeClr>
          </a:solidFill>
          <a:ln w="9525">
            <a:solidFill>
              <a:schemeClr val="accent1"/>
            </a:solidFill>
            <a:miter lim="800000"/>
            <a:headEnd/>
            <a:tailEnd/>
          </a:ln>
          <a:scene3d>
            <a:camera prst="orthographicFront"/>
            <a:lightRig rig="threePt" dir="t"/>
          </a:scene3d>
          <a:sp3d>
            <a:bevelT prst="relaxedInset"/>
          </a:sp3d>
        </p:spPr>
        <p:txBody>
          <a:bodyPr wrap="square">
            <a:spAutoFit/>
          </a:bodyPr>
          <a:lstStyle/>
          <a:p>
            <a:r>
              <a:rPr lang="es-ES_tradnl" sz="3200" dirty="0">
                <a:solidFill>
                  <a:srgbClr val="FF0066"/>
                </a:solidFill>
              </a:rPr>
              <a:t>Proceso: </a:t>
            </a:r>
            <a:r>
              <a:rPr lang="es-ES_tradnl" sz="3200" dirty="0"/>
              <a:t>Interpretar el texto</a:t>
            </a:r>
          </a:p>
          <a:p>
            <a:r>
              <a:rPr lang="es-ES_tradnl" sz="3200" dirty="0">
                <a:solidFill>
                  <a:srgbClr val="FF0066"/>
                </a:solidFill>
              </a:rPr>
              <a:t>Nivel</a:t>
            </a:r>
            <a:r>
              <a:rPr lang="es-ES_tradnl" sz="3200" dirty="0"/>
              <a:t>: 3</a:t>
            </a:r>
          </a:p>
          <a:p>
            <a:r>
              <a:rPr lang="es-ES_tradnl" sz="3200" dirty="0">
                <a:solidFill>
                  <a:srgbClr val="FF0066"/>
                </a:solidFill>
              </a:rPr>
              <a:t>Habilidad</a:t>
            </a:r>
            <a:r>
              <a:rPr lang="es-ES_tradnl" sz="3200" dirty="0"/>
              <a:t>: </a:t>
            </a:r>
            <a:r>
              <a:rPr lang="es-ES_tradnl" sz="3200" b="1" dirty="0"/>
              <a:t>comparar</a:t>
            </a:r>
          </a:p>
        </p:txBody>
      </p:sp>
    </p:spTree>
    <p:extLst>
      <p:ext uri="{BB962C8B-B14F-4D97-AF65-F5344CB8AC3E}">
        <p14:creationId xmlns:p14="http://schemas.microsoft.com/office/powerpoint/2010/main" val="31897731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sp>
        <p:nvSpPr>
          <p:cNvPr id="1041" name="Rectangle 6"/>
          <p:cNvSpPr>
            <a:spLocks noChangeArrowheads="1"/>
          </p:cNvSpPr>
          <p:nvPr/>
        </p:nvSpPr>
        <p:spPr bwMode="auto">
          <a:xfrm>
            <a:off x="1365765" y="2489425"/>
            <a:ext cx="3455987" cy="1569660"/>
          </a:xfrm>
          <a:prstGeom prst="rect">
            <a:avLst/>
          </a:prstGeom>
          <a:solidFill>
            <a:schemeClr val="accent2">
              <a:lumMod val="60000"/>
              <a:lumOff val="40000"/>
            </a:schemeClr>
          </a:solidFill>
          <a:ln w="9525">
            <a:solidFill>
              <a:schemeClr val="accent2">
                <a:lumMod val="60000"/>
                <a:lumOff val="40000"/>
              </a:schemeClr>
            </a:solidFill>
            <a:miter lim="800000"/>
            <a:headEnd/>
            <a:tailEnd/>
          </a:ln>
          <a:scene3d>
            <a:camera prst="orthographicFront"/>
            <a:lightRig rig="threePt" dir="t"/>
          </a:scene3d>
          <a:sp3d>
            <a:bevelT w="101600" prst="riblet"/>
          </a:sp3d>
        </p:spPr>
        <p:txBody>
          <a:bodyPr>
            <a:spAutoFit/>
          </a:bodyPr>
          <a:lstStyle/>
          <a:p>
            <a:r>
              <a:rPr lang="es-ES_tradnl" sz="2400" dirty="0">
                <a:solidFill>
                  <a:srgbClr val="FF0066"/>
                </a:solidFill>
              </a:rPr>
              <a:t>Proceso: </a:t>
            </a:r>
            <a:r>
              <a:rPr lang="es-ES_tradnl" sz="2400" dirty="0"/>
              <a:t>Interpretar el texto</a:t>
            </a:r>
          </a:p>
          <a:p>
            <a:r>
              <a:rPr lang="es-ES_tradnl" sz="2400" dirty="0">
                <a:solidFill>
                  <a:srgbClr val="FF0066"/>
                </a:solidFill>
              </a:rPr>
              <a:t>Nivel</a:t>
            </a:r>
            <a:r>
              <a:rPr lang="es-ES_tradnl" sz="2400" dirty="0"/>
              <a:t>: 3</a:t>
            </a:r>
          </a:p>
          <a:p>
            <a:r>
              <a:rPr lang="es-ES_tradnl" sz="2400" dirty="0">
                <a:solidFill>
                  <a:srgbClr val="FF0066"/>
                </a:solidFill>
              </a:rPr>
              <a:t>Habilidad</a:t>
            </a:r>
            <a:r>
              <a:rPr lang="es-ES_tradnl" sz="2400" dirty="0"/>
              <a:t>: </a:t>
            </a:r>
            <a:r>
              <a:rPr lang="es-ES_tradnl" sz="2400" b="1" dirty="0"/>
              <a:t>clasificar</a:t>
            </a:r>
          </a:p>
        </p:txBody>
      </p:sp>
      <p:graphicFrame>
        <p:nvGraphicFramePr>
          <p:cNvPr id="2" name="Diagrama 1"/>
          <p:cNvGraphicFramePr/>
          <p:nvPr>
            <p:extLst>
              <p:ext uri="{D42A27DB-BD31-4B8C-83A1-F6EECF244321}">
                <p14:modId xmlns:p14="http://schemas.microsoft.com/office/powerpoint/2010/main" val="1279138585"/>
              </p:ext>
            </p:extLst>
          </p:nvPr>
        </p:nvGraphicFramePr>
        <p:xfrm>
          <a:off x="4135901" y="664698"/>
          <a:ext cx="7554351" cy="5528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75491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3"/>
          <p:cNvPicPr>
            <a:picLocks noChangeAspect="1"/>
          </p:cNvPicPr>
          <p:nvPr/>
        </p:nvPicPr>
        <p:blipFill>
          <a:blip r:embed="rId2"/>
          <a:stretch>
            <a:fillRect/>
          </a:stretch>
        </p:blipFill>
        <p:spPr>
          <a:xfrm>
            <a:off x="0" y="0"/>
            <a:ext cx="12192000" cy="6858000"/>
          </a:xfrm>
          <a:prstGeom prst="rect">
            <a:avLst/>
          </a:prstGeom>
        </p:spPr>
      </p:pic>
      <p:sp>
        <p:nvSpPr>
          <p:cNvPr id="45058" name="Rectangle 3"/>
          <p:cNvSpPr>
            <a:spLocks noGrp="1" noChangeArrowheads="1"/>
          </p:cNvSpPr>
          <p:nvPr>
            <p:ph idx="1"/>
          </p:nvPr>
        </p:nvSpPr>
        <p:spPr>
          <a:xfrm>
            <a:off x="1502142" y="440531"/>
            <a:ext cx="4153070" cy="1331913"/>
          </a:xfrm>
          <a:solidFill>
            <a:schemeClr val="accent4">
              <a:lumMod val="40000"/>
              <a:lumOff val="60000"/>
            </a:schemeClr>
          </a:solidFill>
          <a:scene3d>
            <a:camera prst="orthographicFront"/>
            <a:lightRig rig="threePt" dir="t"/>
          </a:scene3d>
          <a:sp3d>
            <a:bevelT w="152400" h="50800" prst="softRound"/>
          </a:sp3d>
        </p:spPr>
        <p:txBody>
          <a:bodyPr/>
          <a:lstStyle/>
          <a:p>
            <a:pPr eaLnBrk="1" hangingPunct="1">
              <a:buFont typeface="Wingdings" pitchFamily="2" charset="2"/>
              <a:buNone/>
            </a:pPr>
            <a:r>
              <a:rPr lang="es-ES_tradnl" sz="1800" dirty="0">
                <a:solidFill>
                  <a:srgbClr val="FF0066"/>
                </a:solidFill>
              </a:rPr>
              <a:t>Proceso: </a:t>
            </a:r>
            <a:r>
              <a:rPr lang="es-ES_tradnl" sz="1800" dirty="0"/>
              <a:t>Interpretar el texto</a:t>
            </a:r>
            <a:endParaRPr lang="es-ES_tradnl" sz="1800" dirty="0">
              <a:solidFill>
                <a:srgbClr val="FF0066"/>
              </a:solidFill>
            </a:endParaRPr>
          </a:p>
          <a:p>
            <a:pPr eaLnBrk="1" hangingPunct="1">
              <a:buFont typeface="Wingdings" pitchFamily="2" charset="2"/>
              <a:buNone/>
            </a:pPr>
            <a:r>
              <a:rPr lang="es-ES_tradnl" sz="1800" dirty="0">
                <a:solidFill>
                  <a:srgbClr val="FF0066"/>
                </a:solidFill>
              </a:rPr>
              <a:t>Nivel</a:t>
            </a:r>
            <a:r>
              <a:rPr lang="es-ES_tradnl" sz="1800" dirty="0"/>
              <a:t>: 4</a:t>
            </a:r>
          </a:p>
          <a:p>
            <a:pPr eaLnBrk="1" hangingPunct="1">
              <a:buFont typeface="Wingdings" pitchFamily="2" charset="2"/>
              <a:buNone/>
            </a:pPr>
            <a:r>
              <a:rPr lang="es-ES_tradnl" sz="1800" dirty="0">
                <a:solidFill>
                  <a:srgbClr val="FF0066"/>
                </a:solidFill>
              </a:rPr>
              <a:t>Habilidad</a:t>
            </a:r>
            <a:r>
              <a:rPr lang="es-ES_tradnl" sz="1800" dirty="0"/>
              <a:t>: </a:t>
            </a:r>
            <a:r>
              <a:rPr lang="es-ES_tradnl" sz="1800" b="1" dirty="0"/>
              <a:t>identificar causa y efecto</a:t>
            </a:r>
            <a:endParaRPr lang="es-ES" sz="1800" b="1" dirty="0"/>
          </a:p>
        </p:txBody>
      </p:sp>
      <p:pic>
        <p:nvPicPr>
          <p:cNvPr id="45059" name="Picture 4" descr="1"/>
          <p:cNvPicPr>
            <a:picLocks noChangeAspect="1" noChangeArrowheads="1"/>
          </p:cNvPicPr>
          <p:nvPr/>
        </p:nvPicPr>
        <p:blipFill>
          <a:blip r:embed="rId3" cstate="print"/>
          <a:srcRect l="18533" t="27612" r="20981" b="40163"/>
          <a:stretch>
            <a:fillRect/>
          </a:stretch>
        </p:blipFill>
        <p:spPr bwMode="auto">
          <a:xfrm>
            <a:off x="3827572" y="1772444"/>
            <a:ext cx="6659563" cy="4591050"/>
          </a:xfrm>
          <a:prstGeom prst="rect">
            <a:avLst/>
          </a:prstGeom>
          <a:noFill/>
          <a:ln w="9525">
            <a:noFill/>
            <a:miter lim="800000"/>
            <a:headEnd/>
            <a:tailEnd/>
          </a:ln>
        </p:spPr>
      </p:pic>
      <p:sp>
        <p:nvSpPr>
          <p:cNvPr id="45060" name="Line 5"/>
          <p:cNvSpPr>
            <a:spLocks noChangeShapeType="1"/>
          </p:cNvSpPr>
          <p:nvPr/>
        </p:nvSpPr>
        <p:spPr bwMode="auto">
          <a:xfrm>
            <a:off x="2904833" y="3068638"/>
            <a:ext cx="936625" cy="71438"/>
          </a:xfrm>
          <a:prstGeom prst="line">
            <a:avLst/>
          </a:prstGeom>
          <a:noFill/>
          <a:ln w="76200">
            <a:solidFill>
              <a:srgbClr val="FF0066"/>
            </a:solidFill>
            <a:round/>
            <a:headEnd/>
            <a:tailEnd type="triangle" w="med" len="med"/>
          </a:ln>
        </p:spPr>
        <p:txBody>
          <a:bodyPr/>
          <a:lstStyle/>
          <a:p>
            <a:endParaRPr lang="es-ES"/>
          </a:p>
        </p:txBody>
      </p:sp>
      <p:sp>
        <p:nvSpPr>
          <p:cNvPr id="45061" name="Line 6"/>
          <p:cNvSpPr>
            <a:spLocks noChangeShapeType="1"/>
          </p:cNvSpPr>
          <p:nvPr/>
        </p:nvSpPr>
        <p:spPr bwMode="auto">
          <a:xfrm>
            <a:off x="2777332" y="4332605"/>
            <a:ext cx="2089150" cy="0"/>
          </a:xfrm>
          <a:prstGeom prst="line">
            <a:avLst/>
          </a:prstGeom>
          <a:noFill/>
          <a:ln w="76200">
            <a:solidFill>
              <a:srgbClr val="FF0066"/>
            </a:solidFill>
            <a:round/>
            <a:headEnd/>
            <a:tailEnd type="triangle" w="med" len="med"/>
          </a:ln>
        </p:spPr>
        <p:txBody>
          <a:bodyPr/>
          <a:lstStyle/>
          <a:p>
            <a:endParaRPr lang="es-ES"/>
          </a:p>
        </p:txBody>
      </p:sp>
    </p:spTree>
    <p:extLst>
      <p:ext uri="{BB962C8B-B14F-4D97-AF65-F5344CB8AC3E}">
        <p14:creationId xmlns:p14="http://schemas.microsoft.com/office/powerpoint/2010/main" val="6399122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sp>
        <p:nvSpPr>
          <p:cNvPr id="46082" name="Rectangle 2"/>
          <p:cNvSpPr>
            <a:spLocks noGrp="1" noChangeArrowheads="1"/>
          </p:cNvSpPr>
          <p:nvPr>
            <p:ph type="title"/>
          </p:nvPr>
        </p:nvSpPr>
        <p:spPr>
          <a:xfrm>
            <a:off x="2063552" y="332656"/>
            <a:ext cx="8229600" cy="1064096"/>
          </a:xfrm>
        </p:spPr>
        <p:txBody>
          <a:bodyPr/>
          <a:lstStyle/>
          <a:p>
            <a:pPr algn="ctr" eaLnBrk="1" hangingPunct="1"/>
            <a:r>
              <a:rPr lang="es-ES" b="1" dirty="0" smtClean="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Interpretar el texto</a:t>
            </a:r>
            <a:endParaRPr lang="es-ES" dirty="0" smtClean="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46083" name="Rectangle 3"/>
          <p:cNvSpPr>
            <a:spLocks noGrp="1" noChangeArrowheads="1"/>
          </p:cNvSpPr>
          <p:nvPr>
            <p:ph idx="1"/>
          </p:nvPr>
        </p:nvSpPr>
        <p:spPr>
          <a:xfrm>
            <a:off x="2192215" y="1594549"/>
            <a:ext cx="8229600" cy="4678288"/>
          </a:xfrm>
          <a:solidFill>
            <a:schemeClr val="accent1">
              <a:lumMod val="20000"/>
              <a:lumOff val="80000"/>
            </a:schemeClr>
          </a:solidFill>
          <a:ln>
            <a:solidFill>
              <a:schemeClr val="accent1">
                <a:lumMod val="20000"/>
                <a:lumOff val="80000"/>
              </a:schemeClr>
            </a:solidFill>
          </a:ln>
          <a:scene3d>
            <a:camera prst="orthographicFront"/>
            <a:lightRig rig="threePt" dir="t"/>
          </a:scene3d>
          <a:sp3d>
            <a:bevelT w="152400" h="50800" prst="softRound"/>
          </a:sp3d>
        </p:spPr>
        <p:txBody>
          <a:bodyPr>
            <a:normAutofit/>
          </a:bodyPr>
          <a:lstStyle/>
          <a:p>
            <a:pPr eaLnBrk="1" hangingPunct="1"/>
            <a:r>
              <a:rPr lang="es-ES_tradnl" sz="2000" dirty="0">
                <a:solidFill>
                  <a:srgbClr val="FF6600"/>
                </a:solidFill>
              </a:rPr>
              <a:t>Habilidad de predecir: </a:t>
            </a:r>
            <a:r>
              <a:rPr lang="es-MX" sz="2000" dirty="0"/>
              <a:t>permite que infiéramos qué puede ocurrir con base en la información obtenida a través de la lectura. </a:t>
            </a:r>
          </a:p>
          <a:p>
            <a:pPr eaLnBrk="1" hangingPunct="1">
              <a:buNone/>
            </a:pPr>
            <a:endParaRPr lang="es-MX" sz="2000" dirty="0"/>
          </a:p>
          <a:p>
            <a:pPr eaLnBrk="1" hangingPunct="1"/>
            <a:r>
              <a:rPr lang="es-ES_tradnl" sz="2000" dirty="0">
                <a:solidFill>
                  <a:srgbClr val="FF6600"/>
                </a:solidFill>
              </a:rPr>
              <a:t>Habilidad para elaborar conclusiones</a:t>
            </a:r>
            <a:r>
              <a:rPr lang="es-ES_tradnl" sz="2000" dirty="0"/>
              <a:t>: d</a:t>
            </a:r>
            <a:r>
              <a:rPr lang="es-MX" sz="2000" dirty="0"/>
              <a:t>educir algo que no aparece en el texto.  Es objetiva.</a:t>
            </a:r>
          </a:p>
          <a:p>
            <a:pPr eaLnBrk="1" hangingPunct="1">
              <a:buNone/>
            </a:pPr>
            <a:endParaRPr lang="es-MX" sz="2000" dirty="0"/>
          </a:p>
          <a:p>
            <a:pPr eaLnBrk="1" hangingPunct="1"/>
            <a:r>
              <a:rPr lang="es-MX" sz="2000" dirty="0"/>
              <a:t> </a:t>
            </a:r>
            <a:r>
              <a:rPr lang="es-ES_tradnl" sz="2000" dirty="0">
                <a:solidFill>
                  <a:srgbClr val="FF6600"/>
                </a:solidFill>
              </a:rPr>
              <a:t>Habilidad de resumir: </a:t>
            </a:r>
            <a:r>
              <a:rPr lang="es-ES_tradnl" sz="2000" dirty="0"/>
              <a:t>consiste en exponer el núcleo de una idea compleja de manera concisa.</a:t>
            </a:r>
          </a:p>
          <a:p>
            <a:pPr eaLnBrk="1" hangingPunct="1">
              <a:buNone/>
            </a:pPr>
            <a:endParaRPr lang="es-ES_tradnl" sz="2000" dirty="0"/>
          </a:p>
          <a:p>
            <a:pPr eaLnBrk="1" hangingPunct="1"/>
            <a:r>
              <a:rPr lang="es-ES_tradnl" sz="2000" dirty="0">
                <a:solidFill>
                  <a:srgbClr val="FF6600"/>
                </a:solidFill>
              </a:rPr>
              <a:t>Habilidad interpretar significados</a:t>
            </a:r>
            <a:r>
              <a:rPr lang="es-ES_tradnl" sz="2000" dirty="0"/>
              <a:t>: Lenguaje figurado: modismos, símil, ironía: se rasca la barriga, hay gato encerrado…</a:t>
            </a:r>
            <a:endParaRPr lang="es-ES" sz="2000" dirty="0"/>
          </a:p>
          <a:p>
            <a:pPr eaLnBrk="1" hangingPunct="1"/>
            <a:endParaRPr lang="es-ES" sz="2000" dirty="0">
              <a:solidFill>
                <a:srgbClr val="FF6600"/>
              </a:solidFill>
            </a:endParaRPr>
          </a:p>
          <a:p>
            <a:pPr eaLnBrk="1" hangingPunct="1"/>
            <a:endParaRPr lang="es-ES" sz="2000" dirty="0"/>
          </a:p>
          <a:p>
            <a:pPr eaLnBrk="1" hangingPunct="1"/>
            <a:endParaRPr lang="es-ES" sz="2000" dirty="0"/>
          </a:p>
        </p:txBody>
      </p:sp>
    </p:spTree>
    <p:extLst>
      <p:ext uri="{BB962C8B-B14F-4D97-AF65-F5344CB8AC3E}">
        <p14:creationId xmlns:p14="http://schemas.microsoft.com/office/powerpoint/2010/main" val="12090979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pic>
        <p:nvPicPr>
          <p:cNvPr id="50178" name="Picture 4" descr="1"/>
          <p:cNvPicPr>
            <a:picLocks noChangeAspect="1" noChangeArrowheads="1"/>
          </p:cNvPicPr>
          <p:nvPr/>
        </p:nvPicPr>
        <p:blipFill>
          <a:blip r:embed="rId3" cstate="print"/>
          <a:srcRect l="15887" t="16872" r="23628" b="58575"/>
          <a:stretch>
            <a:fillRect/>
          </a:stretch>
        </p:blipFill>
        <p:spPr bwMode="auto">
          <a:xfrm>
            <a:off x="3465195" y="2187698"/>
            <a:ext cx="6769100" cy="3552825"/>
          </a:xfrm>
          <a:prstGeom prst="rect">
            <a:avLst/>
          </a:prstGeom>
          <a:noFill/>
          <a:ln w="9525">
            <a:noFill/>
            <a:miter lim="800000"/>
            <a:headEnd/>
            <a:tailEnd/>
          </a:ln>
        </p:spPr>
      </p:pic>
      <p:sp>
        <p:nvSpPr>
          <p:cNvPr id="50179" name="Rectangle 5"/>
          <p:cNvSpPr>
            <a:spLocks noChangeArrowheads="1"/>
          </p:cNvSpPr>
          <p:nvPr/>
        </p:nvSpPr>
        <p:spPr bwMode="auto">
          <a:xfrm>
            <a:off x="1985792" y="987739"/>
            <a:ext cx="4572000" cy="915988"/>
          </a:xfrm>
          <a:prstGeom prst="rect">
            <a:avLst/>
          </a:prstGeom>
          <a:solidFill>
            <a:schemeClr val="accent4">
              <a:lumMod val="20000"/>
              <a:lumOff val="80000"/>
            </a:schemeClr>
          </a:solidFill>
          <a:ln w="9525">
            <a:solidFill>
              <a:schemeClr val="accent2">
                <a:lumMod val="60000"/>
                <a:lumOff val="40000"/>
              </a:schemeClr>
            </a:solidFill>
            <a:miter lim="800000"/>
            <a:headEnd/>
            <a:tailEnd/>
          </a:ln>
          <a:scene3d>
            <a:camera prst="orthographicFront"/>
            <a:lightRig rig="threePt" dir="t"/>
          </a:scene3d>
          <a:sp3d>
            <a:bevelT w="165100" prst="coolSlant"/>
          </a:sp3d>
        </p:spPr>
        <p:txBody>
          <a:bodyPr>
            <a:spAutoFit/>
          </a:bodyPr>
          <a:lstStyle/>
          <a:p>
            <a:r>
              <a:rPr lang="es-ES_tradnl" dirty="0">
                <a:solidFill>
                  <a:srgbClr val="FF0066"/>
                </a:solidFill>
              </a:rPr>
              <a:t>Proceso: </a:t>
            </a:r>
            <a:r>
              <a:rPr lang="es-ES_tradnl" dirty="0"/>
              <a:t>Interpretar el texto</a:t>
            </a:r>
          </a:p>
          <a:p>
            <a:r>
              <a:rPr lang="es-ES_tradnl" dirty="0">
                <a:solidFill>
                  <a:srgbClr val="FF0066"/>
                </a:solidFill>
              </a:rPr>
              <a:t>Nivel</a:t>
            </a:r>
            <a:r>
              <a:rPr lang="es-ES_tradnl" dirty="0"/>
              <a:t>: 5</a:t>
            </a:r>
          </a:p>
          <a:p>
            <a:r>
              <a:rPr lang="es-ES_tradnl" dirty="0">
                <a:solidFill>
                  <a:srgbClr val="FF0066"/>
                </a:solidFill>
              </a:rPr>
              <a:t>Habilidad</a:t>
            </a:r>
            <a:r>
              <a:rPr lang="es-ES_tradnl" dirty="0"/>
              <a:t>: Conclusiones</a:t>
            </a:r>
          </a:p>
        </p:txBody>
      </p:sp>
    </p:spTree>
    <p:extLst>
      <p:ext uri="{BB962C8B-B14F-4D97-AF65-F5344CB8AC3E}">
        <p14:creationId xmlns:p14="http://schemas.microsoft.com/office/powerpoint/2010/main" val="3579278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0" y="0"/>
            <a:ext cx="12192000" cy="6858000"/>
          </a:xfrm>
          <a:prstGeom prst="rect">
            <a:avLst/>
          </a:prstGeom>
        </p:spPr>
      </p:pic>
      <p:sp>
        <p:nvSpPr>
          <p:cNvPr id="7" name="Google Shape;1065;p19"/>
          <p:cNvSpPr txBox="1"/>
          <p:nvPr/>
        </p:nvSpPr>
        <p:spPr>
          <a:xfrm>
            <a:off x="3971550" y="2344582"/>
            <a:ext cx="4248900" cy="646574"/>
          </a:xfrm>
          <a:prstGeom prst="rect">
            <a:avLst/>
          </a:prstGeom>
          <a:solidFill>
            <a:schemeClr val="accent6">
              <a:lumMod val="60000"/>
              <a:lumOff val="40000"/>
            </a:schemeClr>
          </a:solid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marL="0" lvl="0" indent="0" algn="ctr" rtl="0">
              <a:spcBef>
                <a:spcPts val="0"/>
              </a:spcBef>
              <a:spcAft>
                <a:spcPts val="0"/>
              </a:spcAft>
              <a:buNone/>
            </a:pPr>
            <a:endParaRPr sz="2200">
              <a:solidFill>
                <a:srgbClr val="FFFFFF"/>
              </a:solidFill>
              <a:latin typeface="Jua"/>
              <a:ea typeface="Jua"/>
              <a:cs typeface="Jua"/>
              <a:sym typeface="Jua"/>
            </a:endParaRPr>
          </a:p>
        </p:txBody>
      </p:sp>
      <p:sp>
        <p:nvSpPr>
          <p:cNvPr id="8" name="Google Shape;1067;p19"/>
          <p:cNvSpPr txBox="1"/>
          <p:nvPr/>
        </p:nvSpPr>
        <p:spPr>
          <a:xfrm>
            <a:off x="3971550" y="3218949"/>
            <a:ext cx="4248900" cy="646574"/>
          </a:xfrm>
          <a:prstGeom prst="rect">
            <a:avLst/>
          </a:prstGeom>
          <a:solidFill>
            <a:schemeClr val="accent4">
              <a:lumMod val="60000"/>
              <a:lumOff val="40000"/>
            </a:schemeClr>
          </a:solid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marL="0" lvl="0" indent="0" algn="ctr" rtl="0">
              <a:spcBef>
                <a:spcPts val="0"/>
              </a:spcBef>
              <a:spcAft>
                <a:spcPts val="0"/>
              </a:spcAft>
              <a:buNone/>
            </a:pPr>
            <a:endParaRPr sz="2200">
              <a:solidFill>
                <a:srgbClr val="FFFFFF"/>
              </a:solidFill>
              <a:latin typeface="Jua"/>
              <a:ea typeface="Jua"/>
              <a:cs typeface="Jua"/>
              <a:sym typeface="Jua"/>
            </a:endParaRPr>
          </a:p>
        </p:txBody>
      </p:sp>
      <p:sp>
        <p:nvSpPr>
          <p:cNvPr id="9" name="Google Shape;1068;p19"/>
          <p:cNvSpPr/>
          <p:nvPr/>
        </p:nvSpPr>
        <p:spPr>
          <a:xfrm>
            <a:off x="3971550" y="4111868"/>
            <a:ext cx="4248900" cy="637968"/>
          </a:xfrm>
          <a:prstGeom prst="rect">
            <a:avLst/>
          </a:prstGeom>
          <a:solidFill>
            <a:srgbClr val="DA7F56"/>
          </a:solid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72;p19"/>
          <p:cNvSpPr/>
          <p:nvPr/>
        </p:nvSpPr>
        <p:spPr>
          <a:xfrm>
            <a:off x="3971550" y="5042326"/>
            <a:ext cx="4248900" cy="634007"/>
          </a:xfrm>
          <a:prstGeom prst="rect">
            <a:avLst/>
          </a:prstGeom>
          <a:solidFill>
            <a:schemeClr val="accent1">
              <a:lumMod val="60000"/>
              <a:lumOff val="40000"/>
            </a:schemeClr>
          </a:solid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209;p28"/>
          <p:cNvGrpSpPr/>
          <p:nvPr/>
        </p:nvGrpSpPr>
        <p:grpSpPr>
          <a:xfrm>
            <a:off x="3183418" y="1192747"/>
            <a:ext cx="5825163" cy="372157"/>
            <a:chOff x="611550" y="2773950"/>
            <a:chExt cx="2698875" cy="344475"/>
          </a:xfrm>
          <a:solidFill>
            <a:srgbClr val="AEFD73"/>
          </a:solidFill>
        </p:grpSpPr>
        <p:sp>
          <p:nvSpPr>
            <p:cNvPr id="12" name="Google Shape;210;p28"/>
            <p:cNvSpPr/>
            <p:nvPr/>
          </p:nvSpPr>
          <p:spPr>
            <a:xfrm>
              <a:off x="611550" y="2773950"/>
              <a:ext cx="2698875" cy="235275"/>
            </a:xfrm>
            <a:custGeom>
              <a:avLst/>
              <a:gdLst/>
              <a:ahLst/>
              <a:cxnLst/>
              <a:rect l="l" t="t" r="r" b="b"/>
              <a:pathLst>
                <a:path w="107955" h="9411" extrusionOk="0">
                  <a:moveTo>
                    <a:pt x="89672" y="0"/>
                  </a:moveTo>
                  <a:cubicBezTo>
                    <a:pt x="89569" y="0"/>
                    <a:pt x="89434" y="18"/>
                    <a:pt x="89285" y="52"/>
                  </a:cubicBezTo>
                  <a:cubicBezTo>
                    <a:pt x="88271" y="312"/>
                    <a:pt x="80855" y="505"/>
                    <a:pt x="76821" y="505"/>
                  </a:cubicBezTo>
                  <a:cubicBezTo>
                    <a:pt x="75707" y="505"/>
                    <a:pt x="74851" y="490"/>
                    <a:pt x="74459" y="458"/>
                  </a:cubicBezTo>
                  <a:cubicBezTo>
                    <a:pt x="73772" y="378"/>
                    <a:pt x="73085" y="340"/>
                    <a:pt x="72401" y="340"/>
                  </a:cubicBezTo>
                  <a:cubicBezTo>
                    <a:pt x="71502" y="340"/>
                    <a:pt x="70609" y="406"/>
                    <a:pt x="69727" y="532"/>
                  </a:cubicBezTo>
                  <a:cubicBezTo>
                    <a:pt x="66991" y="828"/>
                    <a:pt x="59153" y="680"/>
                    <a:pt x="55567" y="1013"/>
                  </a:cubicBezTo>
                  <a:cubicBezTo>
                    <a:pt x="55255" y="1040"/>
                    <a:pt x="55039" y="1051"/>
                    <a:pt x="54885" y="1051"/>
                  </a:cubicBezTo>
                  <a:cubicBezTo>
                    <a:pt x="54245" y="1051"/>
                    <a:pt x="54682" y="862"/>
                    <a:pt x="53780" y="862"/>
                  </a:cubicBezTo>
                  <a:cubicBezTo>
                    <a:pt x="53717" y="862"/>
                    <a:pt x="53648" y="863"/>
                    <a:pt x="53571" y="865"/>
                  </a:cubicBezTo>
                  <a:cubicBezTo>
                    <a:pt x="48654" y="1050"/>
                    <a:pt x="22035" y="2196"/>
                    <a:pt x="22035" y="2196"/>
                  </a:cubicBezTo>
                  <a:cubicBezTo>
                    <a:pt x="13530" y="2754"/>
                    <a:pt x="5419" y="3311"/>
                    <a:pt x="3838" y="3311"/>
                  </a:cubicBezTo>
                  <a:cubicBezTo>
                    <a:pt x="3742" y="3311"/>
                    <a:pt x="3670" y="3309"/>
                    <a:pt x="3623" y="3305"/>
                  </a:cubicBezTo>
                  <a:cubicBezTo>
                    <a:pt x="3376" y="3273"/>
                    <a:pt x="3169" y="3256"/>
                    <a:pt x="2992" y="3256"/>
                  </a:cubicBezTo>
                  <a:cubicBezTo>
                    <a:pt x="2564" y="3256"/>
                    <a:pt x="2317" y="3354"/>
                    <a:pt x="2108" y="3564"/>
                  </a:cubicBezTo>
                  <a:cubicBezTo>
                    <a:pt x="1257" y="4303"/>
                    <a:pt x="0" y="9183"/>
                    <a:pt x="962" y="9405"/>
                  </a:cubicBezTo>
                  <a:cubicBezTo>
                    <a:pt x="998" y="9409"/>
                    <a:pt x="1052" y="9411"/>
                    <a:pt x="1123" y="9411"/>
                  </a:cubicBezTo>
                  <a:cubicBezTo>
                    <a:pt x="2770" y="9411"/>
                    <a:pt x="13529" y="8420"/>
                    <a:pt x="18413" y="8420"/>
                  </a:cubicBezTo>
                  <a:cubicBezTo>
                    <a:pt x="19390" y="8420"/>
                    <a:pt x="20132" y="8460"/>
                    <a:pt x="20519" y="8555"/>
                  </a:cubicBezTo>
                  <a:cubicBezTo>
                    <a:pt x="22068" y="8428"/>
                    <a:pt x="32753" y="7383"/>
                    <a:pt x="38129" y="7383"/>
                  </a:cubicBezTo>
                  <a:cubicBezTo>
                    <a:pt x="39041" y="7383"/>
                    <a:pt x="39799" y="7413"/>
                    <a:pt x="40335" y="7483"/>
                  </a:cubicBezTo>
                  <a:cubicBezTo>
                    <a:pt x="42332" y="6743"/>
                    <a:pt x="60374" y="6854"/>
                    <a:pt x="60965" y="6669"/>
                  </a:cubicBezTo>
                  <a:cubicBezTo>
                    <a:pt x="61385" y="6549"/>
                    <a:pt x="62608" y="6483"/>
                    <a:pt x="63722" y="6483"/>
                  </a:cubicBezTo>
                  <a:cubicBezTo>
                    <a:pt x="64667" y="6483"/>
                    <a:pt x="65534" y="6531"/>
                    <a:pt x="65771" y="6632"/>
                  </a:cubicBezTo>
                  <a:cubicBezTo>
                    <a:pt x="66088" y="6781"/>
                    <a:pt x="66460" y="6831"/>
                    <a:pt x="66845" y="6831"/>
                  </a:cubicBezTo>
                  <a:cubicBezTo>
                    <a:pt x="67665" y="6831"/>
                    <a:pt x="68544" y="6602"/>
                    <a:pt x="69073" y="6602"/>
                  </a:cubicBezTo>
                  <a:cubicBezTo>
                    <a:pt x="69224" y="6602"/>
                    <a:pt x="69347" y="6621"/>
                    <a:pt x="69431" y="6669"/>
                  </a:cubicBezTo>
                  <a:cubicBezTo>
                    <a:pt x="73541" y="6293"/>
                    <a:pt x="72281" y="6211"/>
                    <a:pt x="81261" y="6211"/>
                  </a:cubicBezTo>
                  <a:cubicBezTo>
                    <a:pt x="83752" y="6211"/>
                    <a:pt x="87030" y="6218"/>
                    <a:pt x="91429" y="6226"/>
                  </a:cubicBezTo>
                  <a:cubicBezTo>
                    <a:pt x="95791" y="6226"/>
                    <a:pt x="95915" y="6078"/>
                    <a:pt x="97440" y="6078"/>
                  </a:cubicBezTo>
                  <a:cubicBezTo>
                    <a:pt x="98203" y="6078"/>
                    <a:pt x="99316" y="6115"/>
                    <a:pt x="101485" y="6226"/>
                  </a:cubicBezTo>
                  <a:cubicBezTo>
                    <a:pt x="102231" y="6266"/>
                    <a:pt x="102920" y="6296"/>
                    <a:pt x="103519" y="6296"/>
                  </a:cubicBezTo>
                  <a:cubicBezTo>
                    <a:pt x="104584" y="6296"/>
                    <a:pt x="105369" y="6200"/>
                    <a:pt x="105700" y="5893"/>
                  </a:cubicBezTo>
                  <a:cubicBezTo>
                    <a:pt x="106698" y="5006"/>
                    <a:pt x="107955" y="1272"/>
                    <a:pt x="107548" y="347"/>
                  </a:cubicBezTo>
                  <a:cubicBezTo>
                    <a:pt x="107510" y="247"/>
                    <a:pt x="106495" y="210"/>
                    <a:pt x="105155" y="210"/>
                  </a:cubicBezTo>
                  <a:cubicBezTo>
                    <a:pt x="102552" y="210"/>
                    <a:pt x="98722" y="348"/>
                    <a:pt x="98453" y="421"/>
                  </a:cubicBezTo>
                  <a:cubicBezTo>
                    <a:pt x="98388" y="443"/>
                    <a:pt x="98320" y="452"/>
                    <a:pt x="98255" y="452"/>
                  </a:cubicBezTo>
                  <a:cubicBezTo>
                    <a:pt x="98099" y="452"/>
                    <a:pt x="97962" y="400"/>
                    <a:pt x="97936" y="347"/>
                  </a:cubicBezTo>
                  <a:cubicBezTo>
                    <a:pt x="97899" y="273"/>
                    <a:pt x="89950" y="89"/>
                    <a:pt x="89876" y="89"/>
                  </a:cubicBezTo>
                  <a:cubicBezTo>
                    <a:pt x="89876" y="28"/>
                    <a:pt x="89798" y="0"/>
                    <a:pt x="896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11;p28"/>
            <p:cNvSpPr/>
            <p:nvPr/>
          </p:nvSpPr>
          <p:spPr>
            <a:xfrm>
              <a:off x="851850" y="2919750"/>
              <a:ext cx="2011250" cy="198675"/>
            </a:xfrm>
            <a:custGeom>
              <a:avLst/>
              <a:gdLst/>
              <a:ahLst/>
              <a:cxnLst/>
              <a:rect l="l" t="t" r="r" b="b"/>
              <a:pathLst>
                <a:path w="80450" h="7947" extrusionOk="0">
                  <a:moveTo>
                    <a:pt x="53638" y="1"/>
                  </a:moveTo>
                  <a:cubicBezTo>
                    <a:pt x="53074" y="1"/>
                    <a:pt x="52509" y="47"/>
                    <a:pt x="51945" y="135"/>
                  </a:cubicBezTo>
                  <a:cubicBezTo>
                    <a:pt x="51383" y="196"/>
                    <a:pt x="50527" y="215"/>
                    <a:pt x="49526" y="215"/>
                  </a:cubicBezTo>
                  <a:cubicBezTo>
                    <a:pt x="47906" y="215"/>
                    <a:pt x="45905" y="166"/>
                    <a:pt x="44152" y="166"/>
                  </a:cubicBezTo>
                  <a:cubicBezTo>
                    <a:pt x="43069" y="166"/>
                    <a:pt x="42080" y="185"/>
                    <a:pt x="41334" y="246"/>
                  </a:cubicBezTo>
                  <a:cubicBezTo>
                    <a:pt x="41134" y="264"/>
                    <a:pt x="40987" y="271"/>
                    <a:pt x="40877" y="271"/>
                  </a:cubicBezTo>
                  <a:cubicBezTo>
                    <a:pt x="40340" y="271"/>
                    <a:pt x="40697" y="95"/>
                    <a:pt x="40027" y="95"/>
                  </a:cubicBezTo>
                  <a:cubicBezTo>
                    <a:pt x="39976" y="95"/>
                    <a:pt x="39919" y="96"/>
                    <a:pt x="39855" y="98"/>
                  </a:cubicBezTo>
                  <a:cubicBezTo>
                    <a:pt x="28062" y="320"/>
                    <a:pt x="16305" y="911"/>
                    <a:pt x="16305" y="911"/>
                  </a:cubicBezTo>
                  <a:cubicBezTo>
                    <a:pt x="9083" y="1441"/>
                    <a:pt x="4266" y="1853"/>
                    <a:pt x="2863" y="1853"/>
                  </a:cubicBezTo>
                  <a:cubicBezTo>
                    <a:pt x="2701" y="1853"/>
                    <a:pt x="2584" y="1847"/>
                    <a:pt x="2515" y="1836"/>
                  </a:cubicBezTo>
                  <a:cubicBezTo>
                    <a:pt x="2353" y="1818"/>
                    <a:pt x="2218" y="1808"/>
                    <a:pt x="2102" y="1808"/>
                  </a:cubicBezTo>
                  <a:cubicBezTo>
                    <a:pt x="1742" y="1808"/>
                    <a:pt x="1574" y="1898"/>
                    <a:pt x="1406" y="2094"/>
                  </a:cubicBezTo>
                  <a:cubicBezTo>
                    <a:pt x="777" y="2871"/>
                    <a:pt x="1" y="7714"/>
                    <a:pt x="740" y="7936"/>
                  </a:cubicBezTo>
                  <a:cubicBezTo>
                    <a:pt x="778" y="7943"/>
                    <a:pt x="841" y="7946"/>
                    <a:pt x="927" y="7946"/>
                  </a:cubicBezTo>
                  <a:cubicBezTo>
                    <a:pt x="2321" y="7946"/>
                    <a:pt x="9787" y="7077"/>
                    <a:pt x="13463" y="7077"/>
                  </a:cubicBezTo>
                  <a:cubicBezTo>
                    <a:pt x="14301" y="7077"/>
                    <a:pt x="14943" y="7122"/>
                    <a:pt x="15270" y="7233"/>
                  </a:cubicBezTo>
                  <a:cubicBezTo>
                    <a:pt x="17412" y="7025"/>
                    <a:pt x="23887" y="6314"/>
                    <a:pt x="27722" y="6314"/>
                  </a:cubicBezTo>
                  <a:cubicBezTo>
                    <a:pt x="28652" y="6314"/>
                    <a:pt x="29427" y="6356"/>
                    <a:pt x="29947" y="6457"/>
                  </a:cubicBezTo>
                  <a:cubicBezTo>
                    <a:pt x="30639" y="6128"/>
                    <a:pt x="33938" y="6059"/>
                    <a:pt x="37302" y="6059"/>
                  </a:cubicBezTo>
                  <a:cubicBezTo>
                    <a:pt x="39775" y="6059"/>
                    <a:pt x="42283" y="6096"/>
                    <a:pt x="43816" y="6096"/>
                  </a:cubicBezTo>
                  <a:cubicBezTo>
                    <a:pt x="44653" y="6096"/>
                    <a:pt x="45200" y="6085"/>
                    <a:pt x="45290" y="6050"/>
                  </a:cubicBezTo>
                  <a:cubicBezTo>
                    <a:pt x="45546" y="5970"/>
                    <a:pt x="46181" y="5932"/>
                    <a:pt x="46850" y="5932"/>
                  </a:cubicBezTo>
                  <a:cubicBezTo>
                    <a:pt x="47729" y="5932"/>
                    <a:pt x="48666" y="5998"/>
                    <a:pt x="48876" y="6124"/>
                  </a:cubicBezTo>
                  <a:cubicBezTo>
                    <a:pt x="49127" y="6299"/>
                    <a:pt x="49432" y="6354"/>
                    <a:pt x="49748" y="6354"/>
                  </a:cubicBezTo>
                  <a:cubicBezTo>
                    <a:pt x="50299" y="6354"/>
                    <a:pt x="50880" y="6186"/>
                    <a:pt x="51255" y="6186"/>
                  </a:cubicBezTo>
                  <a:cubicBezTo>
                    <a:pt x="51394" y="6186"/>
                    <a:pt x="51504" y="6209"/>
                    <a:pt x="51575" y="6272"/>
                  </a:cubicBezTo>
                  <a:cubicBezTo>
                    <a:pt x="52970" y="6159"/>
                    <a:pt x="53529" y="6036"/>
                    <a:pt x="55609" y="6036"/>
                  </a:cubicBezTo>
                  <a:cubicBezTo>
                    <a:pt x="57608" y="6036"/>
                    <a:pt x="61012" y="6150"/>
                    <a:pt x="67916" y="6494"/>
                  </a:cubicBezTo>
                  <a:cubicBezTo>
                    <a:pt x="69062" y="6546"/>
                    <a:pt x="69819" y="6562"/>
                    <a:pt x="70370" y="6562"/>
                  </a:cubicBezTo>
                  <a:cubicBezTo>
                    <a:pt x="71129" y="6562"/>
                    <a:pt x="71495" y="6533"/>
                    <a:pt x="71949" y="6533"/>
                  </a:cubicBezTo>
                  <a:cubicBezTo>
                    <a:pt x="72555" y="6533"/>
                    <a:pt x="73317" y="6584"/>
                    <a:pt x="75384" y="6827"/>
                  </a:cubicBezTo>
                  <a:cubicBezTo>
                    <a:pt x="76137" y="6916"/>
                    <a:pt x="76804" y="6989"/>
                    <a:pt x="77336" y="6989"/>
                  </a:cubicBezTo>
                  <a:cubicBezTo>
                    <a:pt x="77902" y="6989"/>
                    <a:pt x="78317" y="6907"/>
                    <a:pt x="78527" y="6679"/>
                  </a:cubicBezTo>
                  <a:cubicBezTo>
                    <a:pt x="79340" y="5791"/>
                    <a:pt x="80449" y="2094"/>
                    <a:pt x="80227" y="1170"/>
                  </a:cubicBezTo>
                  <a:cubicBezTo>
                    <a:pt x="80149" y="961"/>
                    <a:pt x="76915" y="862"/>
                    <a:pt x="74932" y="862"/>
                  </a:cubicBezTo>
                  <a:cubicBezTo>
                    <a:pt x="74115" y="862"/>
                    <a:pt x="73511" y="879"/>
                    <a:pt x="73425" y="911"/>
                  </a:cubicBezTo>
                  <a:cubicBezTo>
                    <a:pt x="73373" y="932"/>
                    <a:pt x="73321" y="941"/>
                    <a:pt x="73273" y="941"/>
                  </a:cubicBezTo>
                  <a:cubicBezTo>
                    <a:pt x="73148" y="941"/>
                    <a:pt x="73045" y="880"/>
                    <a:pt x="73018" y="800"/>
                  </a:cubicBezTo>
                  <a:cubicBezTo>
                    <a:pt x="72981" y="726"/>
                    <a:pt x="68027" y="357"/>
                    <a:pt x="67953" y="357"/>
                  </a:cubicBezTo>
                  <a:cubicBezTo>
                    <a:pt x="67768" y="320"/>
                    <a:pt x="67177" y="283"/>
                    <a:pt x="67029" y="283"/>
                  </a:cubicBezTo>
                  <a:cubicBezTo>
                    <a:pt x="67029" y="211"/>
                    <a:pt x="66952" y="170"/>
                    <a:pt x="66827" y="170"/>
                  </a:cubicBezTo>
                  <a:cubicBezTo>
                    <a:pt x="66759" y="170"/>
                    <a:pt x="66677" y="183"/>
                    <a:pt x="66585" y="209"/>
                  </a:cubicBezTo>
                  <a:cubicBezTo>
                    <a:pt x="66189" y="312"/>
                    <a:pt x="64551" y="350"/>
                    <a:pt x="62645" y="350"/>
                  </a:cubicBezTo>
                  <a:cubicBezTo>
                    <a:pt x="59748" y="350"/>
                    <a:pt x="56229" y="261"/>
                    <a:pt x="55494" y="172"/>
                  </a:cubicBezTo>
                  <a:cubicBezTo>
                    <a:pt x="54875" y="56"/>
                    <a:pt x="54257" y="1"/>
                    <a:pt x="536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CuadroTexto 5"/>
          <p:cNvSpPr txBox="1"/>
          <p:nvPr/>
        </p:nvSpPr>
        <p:spPr>
          <a:xfrm>
            <a:off x="3679312" y="549241"/>
            <a:ext cx="4833374" cy="1015663"/>
          </a:xfrm>
          <a:prstGeom prst="rect">
            <a:avLst/>
          </a:prstGeom>
          <a:noFill/>
          <a:ln>
            <a:noFill/>
          </a:ln>
        </p:spPr>
        <p:txBody>
          <a:bodyPr wrap="none" rtlCol="0">
            <a:spAutoFit/>
          </a:bodyPr>
          <a:lstStyle/>
          <a:p>
            <a:r>
              <a:rPr lang="es-419" sz="6000" b="1" dirty="0" smtClean="0">
                <a:solidFill>
                  <a:srgbClr val="FF579B"/>
                </a:solidFill>
                <a:effectLst>
                  <a:outerShdw blurRad="38100" dist="38100" dir="2700000" algn="tl">
                    <a:srgbClr val="000000">
                      <a:alpha val="43137"/>
                    </a:srgbClr>
                  </a:outerShdw>
                </a:effectLst>
                <a:latin typeface="Brush Script MT" panose="03060802040406070304" pitchFamily="66" charset="0"/>
              </a:rPr>
              <a:t>Agenda de trabajo</a:t>
            </a:r>
            <a:endParaRPr lang="es-419" sz="6000" b="1" dirty="0">
              <a:solidFill>
                <a:srgbClr val="FF579B"/>
              </a:solidFill>
              <a:effectLst>
                <a:outerShdw blurRad="38100" dist="38100" dir="2700000" algn="tl">
                  <a:srgbClr val="000000">
                    <a:alpha val="43137"/>
                  </a:srgbClr>
                </a:outerShdw>
              </a:effectLst>
              <a:latin typeface="Brush Script MT" panose="03060802040406070304" pitchFamily="66" charset="0"/>
            </a:endParaRPr>
          </a:p>
        </p:txBody>
      </p:sp>
      <p:sp>
        <p:nvSpPr>
          <p:cNvPr id="21" name="CuadroTexto 20">
            <a:extLst>
              <a:ext uri="{FF2B5EF4-FFF2-40B4-BE49-F238E27FC236}">
                <a16:creationId xmlns:a16="http://schemas.microsoft.com/office/drawing/2014/main" id="{9D846A12-5C43-4BC8-9373-89C042B54321}"/>
              </a:ext>
            </a:extLst>
          </p:cNvPr>
          <p:cNvSpPr txBox="1"/>
          <p:nvPr/>
        </p:nvSpPr>
        <p:spPr>
          <a:xfrm>
            <a:off x="3355198" y="2269321"/>
            <a:ext cx="713381" cy="830997"/>
          </a:xfrm>
          <a:prstGeom prst="rect">
            <a:avLst/>
          </a:prstGeom>
          <a:noFill/>
        </p:spPr>
        <p:txBody>
          <a:bodyPr wrap="square" rtlCol="0">
            <a:spAutoFit/>
          </a:bodyPr>
          <a:lstStyle/>
          <a:p>
            <a:r>
              <a:rPr lang="es-419" sz="4800" dirty="0">
                <a:solidFill>
                  <a:schemeClr val="accent2">
                    <a:lumMod val="40000"/>
                    <a:lumOff val="60000"/>
                  </a:schemeClr>
                </a:solidFill>
                <a:latin typeface="Bernard MT Condensed" panose="02050806060905020404" pitchFamily="18" charset="0"/>
              </a:rPr>
              <a:t>1</a:t>
            </a:r>
          </a:p>
        </p:txBody>
      </p:sp>
      <p:sp>
        <p:nvSpPr>
          <p:cNvPr id="22" name="CuadroTexto 21">
            <a:extLst>
              <a:ext uri="{FF2B5EF4-FFF2-40B4-BE49-F238E27FC236}">
                <a16:creationId xmlns:a16="http://schemas.microsoft.com/office/drawing/2014/main" id="{9D846A12-5C43-4BC8-9373-89C042B54321}"/>
              </a:ext>
            </a:extLst>
          </p:cNvPr>
          <p:cNvSpPr txBox="1"/>
          <p:nvPr/>
        </p:nvSpPr>
        <p:spPr>
          <a:xfrm>
            <a:off x="3350826" y="4041341"/>
            <a:ext cx="713381" cy="830997"/>
          </a:xfrm>
          <a:prstGeom prst="rect">
            <a:avLst/>
          </a:prstGeom>
          <a:noFill/>
        </p:spPr>
        <p:txBody>
          <a:bodyPr wrap="square" rtlCol="0">
            <a:spAutoFit/>
          </a:bodyPr>
          <a:lstStyle/>
          <a:p>
            <a:r>
              <a:rPr lang="es-419" sz="4800" dirty="0">
                <a:solidFill>
                  <a:schemeClr val="accent2">
                    <a:lumMod val="40000"/>
                    <a:lumOff val="60000"/>
                  </a:schemeClr>
                </a:solidFill>
                <a:latin typeface="Bernard MT Condensed" panose="02050806060905020404" pitchFamily="18" charset="0"/>
              </a:rPr>
              <a:t>3</a:t>
            </a:r>
          </a:p>
        </p:txBody>
      </p:sp>
      <p:sp>
        <p:nvSpPr>
          <p:cNvPr id="23" name="CuadroTexto 22">
            <a:extLst>
              <a:ext uri="{FF2B5EF4-FFF2-40B4-BE49-F238E27FC236}">
                <a16:creationId xmlns:a16="http://schemas.microsoft.com/office/drawing/2014/main" id="{9D846A12-5C43-4BC8-9373-89C042B54321}"/>
              </a:ext>
            </a:extLst>
          </p:cNvPr>
          <p:cNvSpPr txBox="1"/>
          <p:nvPr/>
        </p:nvSpPr>
        <p:spPr>
          <a:xfrm>
            <a:off x="3350826" y="4820363"/>
            <a:ext cx="713381" cy="830997"/>
          </a:xfrm>
          <a:prstGeom prst="rect">
            <a:avLst/>
          </a:prstGeom>
          <a:noFill/>
        </p:spPr>
        <p:txBody>
          <a:bodyPr wrap="square" rtlCol="0">
            <a:spAutoFit/>
          </a:bodyPr>
          <a:lstStyle/>
          <a:p>
            <a:r>
              <a:rPr lang="es-419" sz="4800" dirty="0">
                <a:solidFill>
                  <a:schemeClr val="accent2">
                    <a:lumMod val="40000"/>
                    <a:lumOff val="60000"/>
                  </a:schemeClr>
                </a:solidFill>
                <a:latin typeface="Bernard MT Condensed" panose="02050806060905020404" pitchFamily="18" charset="0"/>
              </a:rPr>
              <a:t>4</a:t>
            </a:r>
          </a:p>
        </p:txBody>
      </p:sp>
      <p:sp>
        <p:nvSpPr>
          <p:cNvPr id="24" name="CuadroTexto 23">
            <a:extLst>
              <a:ext uri="{FF2B5EF4-FFF2-40B4-BE49-F238E27FC236}">
                <a16:creationId xmlns:a16="http://schemas.microsoft.com/office/drawing/2014/main" id="{9D846A12-5C43-4BC8-9373-89C042B54321}"/>
              </a:ext>
            </a:extLst>
          </p:cNvPr>
          <p:cNvSpPr txBox="1"/>
          <p:nvPr/>
        </p:nvSpPr>
        <p:spPr>
          <a:xfrm>
            <a:off x="3355197" y="3166974"/>
            <a:ext cx="713381" cy="830997"/>
          </a:xfrm>
          <a:prstGeom prst="rect">
            <a:avLst/>
          </a:prstGeom>
          <a:noFill/>
        </p:spPr>
        <p:txBody>
          <a:bodyPr wrap="square" rtlCol="0">
            <a:spAutoFit/>
          </a:bodyPr>
          <a:lstStyle/>
          <a:p>
            <a:r>
              <a:rPr lang="es-419" sz="4800" dirty="0">
                <a:solidFill>
                  <a:schemeClr val="accent2">
                    <a:lumMod val="40000"/>
                    <a:lumOff val="60000"/>
                  </a:schemeClr>
                </a:solidFill>
                <a:latin typeface="Bernard MT Condensed" panose="02050806060905020404" pitchFamily="18" charset="0"/>
              </a:rPr>
              <a:t>2</a:t>
            </a:r>
          </a:p>
        </p:txBody>
      </p:sp>
      <p:sp>
        <p:nvSpPr>
          <p:cNvPr id="25" name="CuadroTexto 24"/>
          <p:cNvSpPr txBox="1"/>
          <p:nvPr/>
        </p:nvSpPr>
        <p:spPr>
          <a:xfrm>
            <a:off x="4254797" y="2406381"/>
            <a:ext cx="3235569" cy="584775"/>
          </a:xfrm>
          <a:prstGeom prst="rect">
            <a:avLst/>
          </a:prstGeom>
          <a:noFill/>
        </p:spPr>
        <p:txBody>
          <a:bodyPr wrap="square" rtlCol="0">
            <a:spAutoFit/>
          </a:bodyPr>
          <a:lstStyle/>
          <a:p>
            <a:r>
              <a:rPr lang="es-MX" sz="3200" dirty="0" smtClean="0">
                <a:solidFill>
                  <a:schemeClr val="accent3">
                    <a:lumMod val="20000"/>
                    <a:lumOff val="80000"/>
                  </a:schemeClr>
                </a:solidFill>
                <a:effectLst>
                  <a:outerShdw blurRad="38100" dist="38100" dir="2700000" algn="tl">
                    <a:srgbClr val="000000">
                      <a:alpha val="43137"/>
                    </a:srgbClr>
                  </a:outerShdw>
                </a:effectLst>
                <a:latin typeface="Kristen ITC" panose="03050502040202030202" pitchFamily="66" charset="0"/>
              </a:rPr>
              <a:t>Encuadre</a:t>
            </a:r>
            <a:r>
              <a:rPr lang="es-MX" sz="3200" dirty="0" smtClean="0">
                <a:solidFill>
                  <a:schemeClr val="accent4">
                    <a:lumMod val="40000"/>
                    <a:lumOff val="60000"/>
                  </a:schemeClr>
                </a:solidFill>
                <a:latin typeface="Kristen ITC" panose="03050502040202030202" pitchFamily="66" charset="0"/>
              </a:rPr>
              <a:t> </a:t>
            </a:r>
            <a:endParaRPr lang="es-MX" sz="3200" dirty="0">
              <a:solidFill>
                <a:schemeClr val="accent4">
                  <a:lumMod val="40000"/>
                  <a:lumOff val="60000"/>
                </a:schemeClr>
              </a:solidFill>
              <a:latin typeface="Kristen ITC" panose="03050502040202030202" pitchFamily="66" charset="0"/>
            </a:endParaRPr>
          </a:p>
        </p:txBody>
      </p:sp>
      <p:sp>
        <p:nvSpPr>
          <p:cNvPr id="26" name="CuadroTexto 25"/>
          <p:cNvSpPr txBox="1"/>
          <p:nvPr/>
        </p:nvSpPr>
        <p:spPr>
          <a:xfrm>
            <a:off x="3971550" y="3264874"/>
            <a:ext cx="4772596" cy="523220"/>
          </a:xfrm>
          <a:prstGeom prst="rect">
            <a:avLst/>
          </a:prstGeom>
          <a:noFill/>
          <a:scene3d>
            <a:camera prst="orthographicFront"/>
            <a:lightRig rig="threePt" dir="t"/>
          </a:scene3d>
          <a:sp3d>
            <a:bevelT/>
          </a:sp3d>
        </p:spPr>
        <p:txBody>
          <a:bodyPr wrap="square" rtlCol="0">
            <a:spAutoFit/>
          </a:bodyPr>
          <a:lstStyle/>
          <a:p>
            <a:r>
              <a:rPr lang="es-MX" sz="2800" dirty="0" smtClean="0">
                <a:solidFill>
                  <a:schemeClr val="accent3">
                    <a:lumMod val="20000"/>
                    <a:lumOff val="80000"/>
                  </a:schemeClr>
                </a:solidFill>
                <a:effectLst>
                  <a:outerShdw blurRad="38100" dist="38100" dir="2700000" algn="tl">
                    <a:srgbClr val="000000">
                      <a:alpha val="43137"/>
                    </a:srgbClr>
                  </a:outerShdw>
                </a:effectLst>
                <a:latin typeface="Kristen ITC" panose="03050502040202030202" pitchFamily="66" charset="0"/>
              </a:rPr>
              <a:t>Comprensión Lectora</a:t>
            </a:r>
            <a:endParaRPr lang="es-MX" sz="2800" dirty="0">
              <a:solidFill>
                <a:schemeClr val="accent3">
                  <a:lumMod val="20000"/>
                  <a:lumOff val="80000"/>
                </a:schemeClr>
              </a:solidFill>
              <a:effectLst>
                <a:outerShdw blurRad="38100" dist="38100" dir="2700000" algn="tl">
                  <a:srgbClr val="000000">
                    <a:alpha val="43137"/>
                  </a:srgbClr>
                </a:outerShdw>
              </a:effectLst>
              <a:latin typeface="Kristen ITC" panose="03050502040202030202" pitchFamily="66" charset="0"/>
            </a:endParaRPr>
          </a:p>
        </p:txBody>
      </p:sp>
      <p:sp>
        <p:nvSpPr>
          <p:cNvPr id="27" name="CuadroTexto 26"/>
          <p:cNvSpPr txBox="1"/>
          <p:nvPr/>
        </p:nvSpPr>
        <p:spPr>
          <a:xfrm>
            <a:off x="4254797" y="4180325"/>
            <a:ext cx="3235569" cy="584775"/>
          </a:xfrm>
          <a:prstGeom prst="rect">
            <a:avLst/>
          </a:prstGeom>
          <a:noFill/>
        </p:spPr>
        <p:txBody>
          <a:bodyPr wrap="square" rtlCol="0">
            <a:spAutoFit/>
          </a:bodyPr>
          <a:lstStyle/>
          <a:p>
            <a:r>
              <a:rPr lang="es-MX" sz="3200" dirty="0" smtClean="0">
                <a:solidFill>
                  <a:schemeClr val="accent3">
                    <a:lumMod val="20000"/>
                    <a:lumOff val="80000"/>
                  </a:schemeClr>
                </a:solidFill>
                <a:effectLst>
                  <a:outerShdw blurRad="38100" dist="38100" dir="2700000" algn="tl">
                    <a:srgbClr val="000000">
                      <a:alpha val="43137"/>
                    </a:srgbClr>
                  </a:outerShdw>
                </a:effectLst>
                <a:latin typeface="Kristen ITC" panose="03050502040202030202" pitchFamily="66" charset="0"/>
              </a:rPr>
              <a:t>Estrategias </a:t>
            </a:r>
            <a:endParaRPr lang="es-MX" sz="3200" dirty="0">
              <a:solidFill>
                <a:schemeClr val="accent3">
                  <a:lumMod val="20000"/>
                  <a:lumOff val="80000"/>
                </a:schemeClr>
              </a:solidFill>
              <a:effectLst>
                <a:outerShdw blurRad="38100" dist="38100" dir="2700000" algn="tl">
                  <a:srgbClr val="000000">
                    <a:alpha val="43137"/>
                  </a:srgbClr>
                </a:outerShdw>
              </a:effectLst>
              <a:latin typeface="Kristen ITC" panose="03050502040202030202" pitchFamily="66" charset="0"/>
            </a:endParaRPr>
          </a:p>
        </p:txBody>
      </p:sp>
      <p:sp>
        <p:nvSpPr>
          <p:cNvPr id="28" name="CuadroTexto 27"/>
          <p:cNvSpPr txBox="1"/>
          <p:nvPr/>
        </p:nvSpPr>
        <p:spPr>
          <a:xfrm>
            <a:off x="4254797" y="5082819"/>
            <a:ext cx="3788293" cy="523220"/>
          </a:xfrm>
          <a:prstGeom prst="rect">
            <a:avLst/>
          </a:prstGeom>
          <a:noFill/>
          <a:scene3d>
            <a:camera prst="orthographicFront"/>
            <a:lightRig rig="threePt" dir="t"/>
          </a:scene3d>
          <a:sp3d>
            <a:bevelT w="152400" h="50800" prst="softRound"/>
          </a:sp3d>
        </p:spPr>
        <p:txBody>
          <a:bodyPr wrap="square" rtlCol="0">
            <a:spAutoFit/>
          </a:bodyPr>
          <a:lstStyle/>
          <a:p>
            <a:r>
              <a:rPr lang="es-MX" sz="2800" dirty="0" smtClean="0">
                <a:solidFill>
                  <a:schemeClr val="accent3">
                    <a:lumMod val="20000"/>
                    <a:lumOff val="80000"/>
                  </a:schemeClr>
                </a:solidFill>
                <a:effectLst>
                  <a:outerShdw blurRad="38100" dist="38100" dir="2700000" algn="tl">
                    <a:srgbClr val="000000">
                      <a:alpha val="43137"/>
                    </a:srgbClr>
                  </a:outerShdw>
                </a:effectLst>
                <a:latin typeface="Kristen ITC" panose="03050502040202030202" pitchFamily="66" charset="0"/>
              </a:rPr>
              <a:t>Asuntos Generales </a:t>
            </a:r>
            <a:endParaRPr lang="es-MX" sz="2800" dirty="0">
              <a:solidFill>
                <a:schemeClr val="accent3">
                  <a:lumMod val="20000"/>
                  <a:lumOff val="80000"/>
                </a:schemeClr>
              </a:solidFill>
              <a:effectLst>
                <a:outerShdw blurRad="38100" dist="38100" dir="2700000" algn="tl">
                  <a:srgbClr val="000000">
                    <a:alpha val="43137"/>
                  </a:srgbClr>
                </a:outerShdw>
              </a:effectLst>
              <a:latin typeface="Kristen ITC" panose="03050502040202030202" pitchFamily="66" charset="0"/>
            </a:endParaRPr>
          </a:p>
        </p:txBody>
      </p:sp>
    </p:spTree>
    <p:extLst>
      <p:ext uri="{BB962C8B-B14F-4D97-AF65-F5344CB8AC3E}">
        <p14:creationId xmlns:p14="http://schemas.microsoft.com/office/powerpoint/2010/main" val="11260894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sp>
        <p:nvSpPr>
          <p:cNvPr id="55298" name="Rectangle 2"/>
          <p:cNvSpPr>
            <a:spLocks noGrp="1" noChangeArrowheads="1"/>
          </p:cNvSpPr>
          <p:nvPr>
            <p:ph type="title"/>
          </p:nvPr>
        </p:nvSpPr>
        <p:spPr>
          <a:xfrm>
            <a:off x="1524000" y="295422"/>
            <a:ext cx="8900160" cy="1325270"/>
          </a:xfrm>
        </p:spPr>
        <p:txBody>
          <a:bodyPr>
            <a:normAutofit/>
          </a:bodyPr>
          <a:lstStyle/>
          <a:p>
            <a:pPr algn="ctr" eaLnBrk="1" hangingPunct="1"/>
            <a:r>
              <a:rPr lang="es-ES_tradnl" sz="3200" b="1" dirty="0">
                <a:solidFill>
                  <a:schemeClr val="accent2">
                    <a:lumMod val="60000"/>
                    <a:lumOff val="40000"/>
                  </a:schemeClr>
                </a:solidFill>
                <a:effectLst>
                  <a:outerShdw blurRad="38100" dist="38100" dir="2700000" algn="tl">
                    <a:srgbClr val="000000">
                      <a:alpha val="43137"/>
                    </a:srgbClr>
                  </a:outerShdw>
                </a:effectLst>
                <a:latin typeface="Kristen ITC" panose="03050502040202030202" pitchFamily="66" charset="0"/>
              </a:rPr>
              <a:t>E</a:t>
            </a:r>
            <a:r>
              <a:rPr lang="es-ES_tradnl" sz="3200" b="1" dirty="0" smtClean="0">
                <a:solidFill>
                  <a:schemeClr val="accent2">
                    <a:lumMod val="60000"/>
                    <a:lumOff val="40000"/>
                  </a:schemeClr>
                </a:solidFill>
                <a:effectLst>
                  <a:outerShdw blurRad="38100" dist="38100" dir="2700000" algn="tl">
                    <a:srgbClr val="000000">
                      <a:alpha val="43137"/>
                    </a:srgbClr>
                  </a:outerShdw>
                </a:effectLst>
                <a:latin typeface="Kristen ITC" panose="03050502040202030202" pitchFamily="66" charset="0"/>
              </a:rPr>
              <a:t>strategias para interpretar la información:</a:t>
            </a:r>
            <a:endParaRPr lang="es-ES" sz="3200" b="1" dirty="0">
              <a:solidFill>
                <a:schemeClr val="accent2">
                  <a:lumMod val="60000"/>
                  <a:lumOff val="40000"/>
                </a:schemeClr>
              </a:solidFill>
              <a:effectLst>
                <a:outerShdw blurRad="38100" dist="38100" dir="2700000" algn="tl">
                  <a:srgbClr val="000000">
                    <a:alpha val="43137"/>
                  </a:srgbClr>
                </a:outerShdw>
              </a:effectLst>
              <a:latin typeface="Kristen ITC" panose="03050502040202030202" pitchFamily="66" charset="0"/>
            </a:endParaRPr>
          </a:p>
        </p:txBody>
      </p:sp>
      <p:sp>
        <p:nvSpPr>
          <p:cNvPr id="55299" name="Rectangle 3"/>
          <p:cNvSpPr>
            <a:spLocks noGrp="1" noChangeArrowheads="1"/>
          </p:cNvSpPr>
          <p:nvPr>
            <p:ph idx="1"/>
          </p:nvPr>
        </p:nvSpPr>
        <p:spPr>
          <a:xfrm>
            <a:off x="1981200" y="1916113"/>
            <a:ext cx="8229600" cy="4176712"/>
          </a:xfrm>
          <a:solidFill>
            <a:schemeClr val="accent6">
              <a:lumMod val="20000"/>
              <a:lumOff val="80000"/>
            </a:schemeClr>
          </a:solidFill>
          <a:ln>
            <a:solidFill>
              <a:schemeClr val="accent6">
                <a:lumMod val="20000"/>
                <a:lumOff val="80000"/>
              </a:schemeClr>
            </a:solidFill>
          </a:ln>
          <a:scene3d>
            <a:camera prst="orthographicFront"/>
            <a:lightRig rig="threePt" dir="t"/>
          </a:scene3d>
          <a:sp3d>
            <a:bevelT w="165100" prst="coolSlant"/>
          </a:sp3d>
        </p:spPr>
        <p:txBody>
          <a:bodyPr>
            <a:normAutofit/>
          </a:bodyPr>
          <a:lstStyle/>
          <a:p>
            <a:pPr algn="just" eaLnBrk="1" hangingPunct="1">
              <a:lnSpc>
                <a:spcPct val="80000"/>
              </a:lnSpc>
            </a:pPr>
            <a:r>
              <a:rPr lang="es-ES_tradnl" sz="2400" dirty="0"/>
              <a:t>Establecer metas lectoras</a:t>
            </a:r>
          </a:p>
          <a:p>
            <a:pPr algn="just" eaLnBrk="1" hangingPunct="1">
              <a:lnSpc>
                <a:spcPct val="80000"/>
              </a:lnSpc>
            </a:pPr>
            <a:r>
              <a:rPr lang="es-ES_tradnl" sz="2400" dirty="0"/>
              <a:t>Leer en silencio: lectura silenciosa</a:t>
            </a:r>
          </a:p>
          <a:p>
            <a:pPr algn="just" eaLnBrk="1" hangingPunct="1">
              <a:lnSpc>
                <a:spcPct val="80000"/>
              </a:lnSpc>
            </a:pPr>
            <a:r>
              <a:rPr lang="es-ES_tradnl" sz="2400" dirty="0"/>
              <a:t>Leer el resumen, introducción, índice, conclusiones, etc.</a:t>
            </a:r>
          </a:p>
          <a:p>
            <a:pPr algn="just" eaLnBrk="1" hangingPunct="1">
              <a:lnSpc>
                <a:spcPct val="80000"/>
              </a:lnSpc>
            </a:pPr>
            <a:r>
              <a:rPr lang="es-ES_tradnl" sz="2400" dirty="0"/>
              <a:t>Subrayar palabras relevantes.</a:t>
            </a:r>
          </a:p>
          <a:p>
            <a:pPr algn="just" eaLnBrk="1" hangingPunct="1">
              <a:lnSpc>
                <a:spcPct val="80000"/>
              </a:lnSpc>
            </a:pPr>
            <a:r>
              <a:rPr lang="es-ES_tradnl" sz="2400" dirty="0"/>
              <a:t>Anotar </a:t>
            </a:r>
          </a:p>
          <a:p>
            <a:pPr algn="just" eaLnBrk="1" hangingPunct="1">
              <a:lnSpc>
                <a:spcPct val="80000"/>
              </a:lnSpc>
            </a:pPr>
            <a:r>
              <a:rPr lang="es-ES_tradnl" sz="2400" dirty="0"/>
              <a:t>Usar diferentes tipos de organizadores: diagramas, gráficas, mapas conceptuales, etc.</a:t>
            </a:r>
          </a:p>
          <a:p>
            <a:pPr algn="just" eaLnBrk="1" hangingPunct="1">
              <a:lnSpc>
                <a:spcPct val="80000"/>
              </a:lnSpc>
            </a:pPr>
            <a:r>
              <a:rPr lang="es-ES_tradnl" sz="2400" dirty="0"/>
              <a:t>Leer notas al pie de página, títulos, subtítulos.</a:t>
            </a:r>
          </a:p>
          <a:p>
            <a:pPr algn="just" eaLnBrk="1" hangingPunct="1">
              <a:lnSpc>
                <a:spcPct val="80000"/>
              </a:lnSpc>
            </a:pPr>
            <a:r>
              <a:rPr lang="es-ES_tradnl" sz="2400" dirty="0">
                <a:solidFill>
                  <a:srgbClr val="FF6600"/>
                </a:solidFill>
              </a:rPr>
              <a:t>Leer con la mano.  Interactúe con el texto con un lápiz en la mano.</a:t>
            </a:r>
          </a:p>
          <a:p>
            <a:pPr eaLnBrk="1" hangingPunct="1">
              <a:lnSpc>
                <a:spcPct val="80000"/>
              </a:lnSpc>
            </a:pPr>
            <a:endParaRPr lang="es-ES" sz="2400" dirty="0"/>
          </a:p>
        </p:txBody>
      </p:sp>
      <p:pic>
        <p:nvPicPr>
          <p:cNvPr id="2" name="Imagen 1"/>
          <p:cNvPicPr>
            <a:picLocks noChangeAspect="1"/>
          </p:cNvPicPr>
          <p:nvPr/>
        </p:nvPicPr>
        <p:blipFill>
          <a:blip r:embed="rId3"/>
          <a:stretch>
            <a:fillRect/>
          </a:stretch>
        </p:blipFill>
        <p:spPr>
          <a:xfrm rot="6661203">
            <a:off x="9527993" y="1207004"/>
            <a:ext cx="1150168" cy="1630238"/>
          </a:xfrm>
          <a:prstGeom prst="rect">
            <a:avLst/>
          </a:prstGeom>
        </p:spPr>
      </p:pic>
    </p:spTree>
    <p:extLst>
      <p:ext uri="{BB962C8B-B14F-4D97-AF65-F5344CB8AC3E}">
        <p14:creationId xmlns:p14="http://schemas.microsoft.com/office/powerpoint/2010/main" val="15548403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sp>
        <p:nvSpPr>
          <p:cNvPr id="56322" name="Rectangle 12"/>
          <p:cNvSpPr>
            <a:spLocks noGrp="1" noChangeArrowheads="1"/>
          </p:cNvSpPr>
          <p:nvPr>
            <p:ph type="title"/>
          </p:nvPr>
        </p:nvSpPr>
        <p:spPr/>
        <p:txBody>
          <a:bodyPr/>
          <a:lstStyle/>
          <a:p>
            <a:pPr algn="ctr" eaLnBrk="1" hangingPunct="1"/>
            <a:r>
              <a:rPr lang="es-ES_tradnl" sz="3200" b="1" dirty="0">
                <a:solidFill>
                  <a:schemeClr val="accent2">
                    <a:lumMod val="60000"/>
                    <a:lumOff val="40000"/>
                  </a:schemeClr>
                </a:solidFill>
                <a:effectLst>
                  <a:outerShdw blurRad="38100" dist="38100" dir="2700000" algn="tl">
                    <a:srgbClr val="000000">
                      <a:alpha val="43137"/>
                    </a:srgbClr>
                  </a:outerShdw>
                </a:effectLst>
                <a:latin typeface="Kristen ITC" panose="03050502040202030202" pitchFamily="66" charset="0"/>
              </a:rPr>
              <a:t>Estrategias para interpretar la información:</a:t>
            </a:r>
            <a:endParaRPr lang="es-ES" sz="3200" b="1" dirty="0">
              <a:solidFill>
                <a:schemeClr val="accent2">
                  <a:lumMod val="60000"/>
                  <a:lumOff val="40000"/>
                </a:schemeClr>
              </a:solidFill>
              <a:effectLst>
                <a:outerShdw blurRad="38100" dist="38100" dir="2700000" algn="tl">
                  <a:srgbClr val="000000">
                    <a:alpha val="43137"/>
                  </a:srgbClr>
                </a:outerShdw>
              </a:effectLst>
              <a:latin typeface="Kristen ITC" panose="03050502040202030202" pitchFamily="66" charset="0"/>
            </a:endParaRPr>
          </a:p>
        </p:txBody>
      </p:sp>
      <p:sp>
        <p:nvSpPr>
          <p:cNvPr id="56323" name="Rectangle 13"/>
          <p:cNvSpPr>
            <a:spLocks noGrp="1" noChangeArrowheads="1"/>
          </p:cNvSpPr>
          <p:nvPr>
            <p:ph idx="1"/>
          </p:nvPr>
        </p:nvSpPr>
        <p:spPr>
          <a:xfrm>
            <a:off x="1981200" y="1749524"/>
            <a:ext cx="8229600" cy="3886200"/>
          </a:xfrm>
          <a:solidFill>
            <a:schemeClr val="accent1">
              <a:lumMod val="20000"/>
              <a:lumOff val="80000"/>
            </a:schemeClr>
          </a:solidFill>
          <a:ln>
            <a:solidFill>
              <a:schemeClr val="accent6">
                <a:lumMod val="20000"/>
                <a:lumOff val="80000"/>
              </a:schemeClr>
            </a:solidFill>
          </a:ln>
          <a:scene3d>
            <a:camera prst="orthographicFront"/>
            <a:lightRig rig="threePt" dir="t"/>
          </a:scene3d>
          <a:sp3d>
            <a:bevelT w="152400" h="50800" prst="softRound"/>
          </a:sp3d>
        </p:spPr>
        <p:txBody>
          <a:bodyPr/>
          <a:lstStyle/>
          <a:p>
            <a:pPr eaLnBrk="1" hangingPunct="1">
              <a:lnSpc>
                <a:spcPct val="90000"/>
              </a:lnSpc>
            </a:pPr>
            <a:r>
              <a:rPr lang="es-ES_tradnl" sz="2800" dirty="0"/>
              <a:t>Evitar usar preguntas confusas, engañosas.</a:t>
            </a:r>
            <a:r>
              <a:rPr lang="es-ES" sz="2800" dirty="0"/>
              <a:t> </a:t>
            </a:r>
          </a:p>
          <a:p>
            <a:pPr eaLnBrk="1" hangingPunct="1">
              <a:lnSpc>
                <a:spcPct val="90000"/>
              </a:lnSpc>
            </a:pPr>
            <a:r>
              <a:rPr lang="es-ES" sz="2800" dirty="0"/>
              <a:t>Interpretar signos de puntuación, negritas, cursiva, mayúsculas, </a:t>
            </a:r>
            <a:r>
              <a:rPr lang="es-ES_tradnl" sz="2800" dirty="0" err="1"/>
              <a:t>Ejem</a:t>
            </a:r>
            <a:r>
              <a:rPr lang="es-ES_tradnl" sz="2800" dirty="0"/>
              <a:t>:</a:t>
            </a:r>
          </a:p>
          <a:p>
            <a:pPr eaLnBrk="1" hangingPunct="1">
              <a:lnSpc>
                <a:spcPct val="90000"/>
              </a:lnSpc>
              <a:buFont typeface="Wingdings" pitchFamily="2" charset="2"/>
              <a:buChar char="ü"/>
            </a:pPr>
            <a:r>
              <a:rPr lang="es-ES_tradnl" sz="2800" dirty="0"/>
              <a:t> ¡</a:t>
            </a:r>
            <a:r>
              <a:rPr lang="es-ES_tradnl" sz="2800" dirty="0" err="1"/>
              <a:t>Hoooola</a:t>
            </a:r>
            <a:r>
              <a:rPr lang="es-ES_tradnl" sz="2800" dirty="0"/>
              <a:t>!</a:t>
            </a:r>
          </a:p>
          <a:p>
            <a:pPr eaLnBrk="1" hangingPunct="1">
              <a:lnSpc>
                <a:spcPct val="90000"/>
              </a:lnSpc>
              <a:buFont typeface="Wingdings" pitchFamily="2" charset="2"/>
              <a:buChar char="ü"/>
            </a:pPr>
            <a:r>
              <a:rPr lang="es-ES_tradnl" sz="2800" dirty="0"/>
              <a:t> ¿Hola?</a:t>
            </a:r>
          </a:p>
          <a:p>
            <a:pPr eaLnBrk="1" hangingPunct="1">
              <a:lnSpc>
                <a:spcPct val="90000"/>
              </a:lnSpc>
              <a:buFont typeface="Wingdings" pitchFamily="2" charset="2"/>
              <a:buChar char="ü"/>
            </a:pPr>
            <a:r>
              <a:rPr lang="es-ES_tradnl" sz="2800" dirty="0"/>
              <a:t> Hola</a:t>
            </a:r>
          </a:p>
          <a:p>
            <a:pPr eaLnBrk="1" hangingPunct="1">
              <a:lnSpc>
                <a:spcPct val="90000"/>
              </a:lnSpc>
              <a:buFont typeface="Wingdings" pitchFamily="2" charset="2"/>
              <a:buChar char="ü"/>
            </a:pPr>
            <a:r>
              <a:rPr lang="es-ES_tradnl" sz="2800" dirty="0"/>
              <a:t> </a:t>
            </a:r>
            <a:r>
              <a:rPr lang="es-ES_tradnl" sz="2800" dirty="0" err="1"/>
              <a:t>Hoo</a:t>
            </a:r>
            <a:r>
              <a:rPr lang="es-ES_tradnl" sz="2800" dirty="0"/>
              <a:t>…</a:t>
            </a:r>
          </a:p>
          <a:p>
            <a:pPr eaLnBrk="1" hangingPunct="1">
              <a:lnSpc>
                <a:spcPct val="90000"/>
              </a:lnSpc>
              <a:buFont typeface="Wingdings" pitchFamily="2" charset="2"/>
              <a:buNone/>
            </a:pPr>
            <a:endParaRPr lang="es-ES" dirty="0">
              <a:latin typeface="Earwax Wit" pitchFamily="2" charset="0"/>
            </a:endParaRPr>
          </a:p>
          <a:p>
            <a:pPr eaLnBrk="1" hangingPunct="1">
              <a:lnSpc>
                <a:spcPct val="90000"/>
              </a:lnSpc>
            </a:pPr>
            <a:endParaRPr lang="es-ES" dirty="0"/>
          </a:p>
        </p:txBody>
      </p:sp>
      <p:pic>
        <p:nvPicPr>
          <p:cNvPr id="2" name="Imagen 1"/>
          <p:cNvPicPr>
            <a:picLocks noChangeAspect="1"/>
          </p:cNvPicPr>
          <p:nvPr/>
        </p:nvPicPr>
        <p:blipFill>
          <a:blip r:embed="rId3"/>
          <a:stretch>
            <a:fillRect/>
          </a:stretch>
        </p:blipFill>
        <p:spPr>
          <a:xfrm rot="1939495">
            <a:off x="9155693" y="4442437"/>
            <a:ext cx="1440054" cy="2041119"/>
          </a:xfrm>
          <a:prstGeom prst="rect">
            <a:avLst/>
          </a:prstGeom>
        </p:spPr>
      </p:pic>
    </p:spTree>
    <p:extLst>
      <p:ext uri="{BB962C8B-B14F-4D97-AF65-F5344CB8AC3E}">
        <p14:creationId xmlns:p14="http://schemas.microsoft.com/office/powerpoint/2010/main" val="41386860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0"/>
            <a:ext cx="12193057" cy="6858594"/>
          </a:xfrm>
          <a:prstGeom prst="rect">
            <a:avLst/>
          </a:prstGeom>
        </p:spPr>
      </p:pic>
      <p:pic>
        <p:nvPicPr>
          <p:cNvPr id="4" name="Imagen 3"/>
          <p:cNvPicPr>
            <a:picLocks noChangeAspect="1"/>
          </p:cNvPicPr>
          <p:nvPr/>
        </p:nvPicPr>
        <p:blipFill>
          <a:blip r:embed="rId3"/>
          <a:stretch>
            <a:fillRect/>
          </a:stretch>
        </p:blipFill>
        <p:spPr>
          <a:xfrm>
            <a:off x="1451747" y="1644056"/>
            <a:ext cx="9289561" cy="4149680"/>
          </a:xfrm>
          <a:prstGeom prst="rect">
            <a:avLst/>
          </a:prstGeom>
          <a:scene3d>
            <a:camera prst="orthographicFront"/>
            <a:lightRig rig="threePt" dir="t"/>
          </a:scene3d>
          <a:sp3d>
            <a:bevelT/>
          </a:sp3d>
        </p:spPr>
      </p:pic>
      <p:pic>
        <p:nvPicPr>
          <p:cNvPr id="6" name="Imagen 5"/>
          <p:cNvPicPr>
            <a:picLocks noChangeAspect="1"/>
          </p:cNvPicPr>
          <p:nvPr/>
        </p:nvPicPr>
        <p:blipFill>
          <a:blip r:embed="rId4"/>
          <a:stretch>
            <a:fillRect/>
          </a:stretch>
        </p:blipFill>
        <p:spPr>
          <a:xfrm>
            <a:off x="4698084" y="4849954"/>
            <a:ext cx="2209153" cy="1476211"/>
          </a:xfrm>
          <a:prstGeom prst="rect">
            <a:avLst/>
          </a:prstGeom>
        </p:spPr>
      </p:pic>
    </p:spTree>
    <p:extLst>
      <p:ext uri="{BB962C8B-B14F-4D97-AF65-F5344CB8AC3E}">
        <p14:creationId xmlns:p14="http://schemas.microsoft.com/office/powerpoint/2010/main" val="4970598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3"/>
          <p:cNvPicPr>
            <a:picLocks noChangeAspect="1"/>
          </p:cNvPicPr>
          <p:nvPr/>
        </p:nvPicPr>
        <p:blipFill>
          <a:blip r:embed="rId2"/>
          <a:stretch>
            <a:fillRect/>
          </a:stretch>
        </p:blipFill>
        <p:spPr>
          <a:xfrm>
            <a:off x="0" y="0"/>
            <a:ext cx="12192000" cy="6858000"/>
          </a:xfrm>
          <a:prstGeom prst="rect">
            <a:avLst/>
          </a:prstGeom>
        </p:spPr>
      </p:pic>
      <p:sp>
        <p:nvSpPr>
          <p:cNvPr id="57346" name="Rectangle 2"/>
          <p:cNvSpPr>
            <a:spLocks noGrp="1" noChangeArrowheads="1"/>
          </p:cNvSpPr>
          <p:nvPr>
            <p:ph type="title"/>
          </p:nvPr>
        </p:nvSpPr>
        <p:spPr/>
        <p:txBody>
          <a:bodyPr>
            <a:normAutofit fontScale="90000"/>
          </a:bodyPr>
          <a:lstStyle/>
          <a:p>
            <a:pPr algn="ctr" eaLnBrk="1" hangingPunct="1"/>
            <a:r>
              <a:rPr lang="es-ES" sz="3600" dirty="0">
                <a:solidFill>
                  <a:srgbClr val="0000FF"/>
                </a:solidFill>
              </a:rPr>
              <a:t/>
            </a:r>
            <a:br>
              <a:rPr lang="es-ES" sz="3600" dirty="0">
                <a:solidFill>
                  <a:srgbClr val="0000FF"/>
                </a:solidFill>
              </a:rPr>
            </a:br>
            <a:r>
              <a:rPr lang="es-ES" sz="3600" dirty="0">
                <a:solidFill>
                  <a:srgbClr val="0000FF"/>
                </a:solidFill>
              </a:rPr>
              <a:t/>
            </a:r>
            <a:br>
              <a:rPr lang="es-ES" sz="3600" dirty="0">
                <a:solidFill>
                  <a:srgbClr val="0000FF"/>
                </a:solidFill>
              </a:rPr>
            </a:br>
            <a:endParaRPr lang="es-ES" sz="4000" i="1" dirty="0"/>
          </a:p>
        </p:txBody>
      </p:sp>
      <p:sp>
        <p:nvSpPr>
          <p:cNvPr id="57347" name="Rectangle 3"/>
          <p:cNvSpPr>
            <a:spLocks noGrp="1" noChangeArrowheads="1"/>
          </p:cNvSpPr>
          <p:nvPr>
            <p:ph idx="1"/>
          </p:nvPr>
        </p:nvSpPr>
        <p:spPr>
          <a:xfrm>
            <a:off x="2121877" y="2141005"/>
            <a:ext cx="8229600" cy="4217592"/>
          </a:xfrm>
          <a:solidFill>
            <a:schemeClr val="accent2">
              <a:lumMod val="20000"/>
              <a:lumOff val="80000"/>
            </a:schemeClr>
          </a:solidFill>
          <a:ln>
            <a:solidFill>
              <a:schemeClr val="accent2">
                <a:lumMod val="60000"/>
                <a:lumOff val="40000"/>
              </a:schemeClr>
            </a:solidFill>
          </a:ln>
          <a:scene3d>
            <a:camera prst="orthographicFront"/>
            <a:lightRig rig="threePt" dir="t"/>
          </a:scene3d>
          <a:sp3d>
            <a:bevelT prst="convex"/>
          </a:sp3d>
        </p:spPr>
        <p:txBody>
          <a:bodyPr>
            <a:noAutofit/>
          </a:bodyPr>
          <a:lstStyle/>
          <a:p>
            <a:pPr marL="216000" indent="-216000" algn="just" eaLnBrk="1" hangingPunct="1">
              <a:lnSpc>
                <a:spcPct val="100000"/>
              </a:lnSpc>
              <a:spcBef>
                <a:spcPts val="0"/>
              </a:spcBef>
              <a:buClr>
                <a:schemeClr val="accent1"/>
              </a:buClr>
              <a:buFont typeface="Wingdings" panose="05000000000000000000" pitchFamily="2" charset="2"/>
              <a:buChar char="q"/>
            </a:pPr>
            <a:r>
              <a:rPr lang="es-ES_tradnl" sz="2000" dirty="0">
                <a:latin typeface="Verdana" panose="020B0604030504040204" pitchFamily="34" charset="0"/>
                <a:ea typeface="Verdana" panose="020B0604030504040204" pitchFamily="34" charset="0"/>
              </a:rPr>
              <a:t>La lectura es una negociación entre el texto y el lector </a:t>
            </a:r>
            <a:r>
              <a:rPr lang="es-ES_tradnl" sz="2000" dirty="0" smtClean="0">
                <a:latin typeface="Verdana" panose="020B0604030504040204" pitchFamily="34" charset="0"/>
                <a:ea typeface="Verdana" panose="020B0604030504040204" pitchFamily="34" charset="0"/>
              </a:rPr>
              <a:t>.</a:t>
            </a:r>
          </a:p>
          <a:p>
            <a:pPr marL="216000" indent="-216000" algn="just" eaLnBrk="1" hangingPunct="1">
              <a:lnSpc>
                <a:spcPct val="100000"/>
              </a:lnSpc>
              <a:spcBef>
                <a:spcPts val="0"/>
              </a:spcBef>
              <a:buClr>
                <a:schemeClr val="accent1"/>
              </a:buClr>
              <a:buFont typeface="Wingdings" panose="05000000000000000000" pitchFamily="2" charset="2"/>
              <a:buChar char="q"/>
            </a:pPr>
            <a:r>
              <a:rPr lang="es-ES_tradnl" sz="2000" dirty="0" smtClean="0">
                <a:latin typeface="Verdana" panose="020B0604030504040204" pitchFamily="34" charset="0"/>
                <a:ea typeface="Verdana" panose="020B0604030504040204" pitchFamily="34" charset="0"/>
              </a:rPr>
              <a:t>  </a:t>
            </a:r>
            <a:r>
              <a:rPr lang="es-ES_tradnl" sz="2000" dirty="0">
                <a:latin typeface="Verdana" panose="020B0604030504040204" pitchFamily="34" charset="0"/>
                <a:ea typeface="Verdana" panose="020B0604030504040204" pitchFamily="34" charset="0"/>
              </a:rPr>
              <a:t>Es dinámico.</a:t>
            </a:r>
          </a:p>
          <a:p>
            <a:pPr marL="216000" indent="-216000" algn="just" eaLnBrk="1" hangingPunct="1">
              <a:lnSpc>
                <a:spcPct val="100000"/>
              </a:lnSpc>
              <a:spcBef>
                <a:spcPts val="0"/>
              </a:spcBef>
              <a:buClr>
                <a:schemeClr val="accent1"/>
              </a:buClr>
              <a:buFont typeface="Wingdings" panose="05000000000000000000" pitchFamily="2" charset="2"/>
              <a:buChar char="q"/>
            </a:pPr>
            <a:endParaRPr lang="es-ES" sz="2000" dirty="0">
              <a:latin typeface="Verdana" panose="020B0604030504040204" pitchFamily="34" charset="0"/>
              <a:ea typeface="Verdana" panose="020B0604030504040204" pitchFamily="34" charset="0"/>
            </a:endParaRPr>
          </a:p>
          <a:p>
            <a:pPr marL="216000" indent="-216000" algn="just" eaLnBrk="1" hangingPunct="1">
              <a:lnSpc>
                <a:spcPct val="100000"/>
              </a:lnSpc>
              <a:spcBef>
                <a:spcPts val="0"/>
              </a:spcBef>
              <a:buClr>
                <a:schemeClr val="accent1"/>
              </a:buClr>
              <a:buFont typeface="Wingdings" panose="05000000000000000000" pitchFamily="2" charset="2"/>
              <a:buChar char="q"/>
            </a:pPr>
            <a:r>
              <a:rPr lang="es-ES" sz="2000" dirty="0">
                <a:latin typeface="Verdana" panose="020B0604030504040204" pitchFamily="34" charset="0"/>
                <a:ea typeface="Verdana" panose="020B0604030504040204" pitchFamily="34" charset="0"/>
              </a:rPr>
              <a:t>Relacionamos la información de un texto con los conocimientos procedentes de otras fuentes.</a:t>
            </a:r>
          </a:p>
          <a:p>
            <a:pPr marL="216000" indent="-216000" algn="just" eaLnBrk="1" hangingPunct="1">
              <a:lnSpc>
                <a:spcPct val="100000"/>
              </a:lnSpc>
              <a:spcBef>
                <a:spcPts val="0"/>
              </a:spcBef>
              <a:buClr>
                <a:schemeClr val="accent1"/>
              </a:buClr>
              <a:buFont typeface="Wingdings" panose="05000000000000000000" pitchFamily="2" charset="2"/>
              <a:buChar char="q"/>
            </a:pPr>
            <a:endParaRPr lang="es-ES" sz="2000" dirty="0">
              <a:latin typeface="Verdana" panose="020B0604030504040204" pitchFamily="34" charset="0"/>
              <a:ea typeface="Verdana" panose="020B0604030504040204" pitchFamily="34" charset="0"/>
            </a:endParaRPr>
          </a:p>
          <a:p>
            <a:pPr marL="216000" indent="-216000" algn="just" eaLnBrk="1" hangingPunct="1">
              <a:lnSpc>
                <a:spcPct val="100000"/>
              </a:lnSpc>
              <a:spcBef>
                <a:spcPts val="0"/>
              </a:spcBef>
              <a:buClr>
                <a:schemeClr val="accent1"/>
              </a:buClr>
              <a:buFont typeface="Wingdings" panose="05000000000000000000" pitchFamily="2" charset="2"/>
              <a:buChar char="q"/>
            </a:pPr>
            <a:r>
              <a:rPr lang="es-ES" sz="2000" dirty="0">
                <a:latin typeface="Verdana" panose="020B0604030504040204" pitchFamily="34" charset="0"/>
                <a:ea typeface="Verdana" panose="020B0604030504040204" pitchFamily="34" charset="0"/>
              </a:rPr>
              <a:t>Defender sus propios puntos de vista.</a:t>
            </a:r>
          </a:p>
          <a:p>
            <a:pPr marL="216000" indent="-216000" algn="just" eaLnBrk="1" hangingPunct="1">
              <a:lnSpc>
                <a:spcPct val="100000"/>
              </a:lnSpc>
              <a:spcBef>
                <a:spcPts val="0"/>
              </a:spcBef>
              <a:buClr>
                <a:schemeClr val="accent1"/>
              </a:buClr>
              <a:buFont typeface="Wingdings" panose="05000000000000000000" pitchFamily="2" charset="2"/>
              <a:buChar char="q"/>
            </a:pPr>
            <a:endParaRPr lang="es-ES" sz="2000" dirty="0">
              <a:latin typeface="Verdana" panose="020B0604030504040204" pitchFamily="34" charset="0"/>
              <a:ea typeface="Verdana" panose="020B0604030504040204" pitchFamily="34" charset="0"/>
            </a:endParaRPr>
          </a:p>
          <a:p>
            <a:pPr marL="216000" indent="-216000" algn="just" eaLnBrk="1" hangingPunct="1">
              <a:lnSpc>
                <a:spcPct val="100000"/>
              </a:lnSpc>
              <a:spcBef>
                <a:spcPts val="0"/>
              </a:spcBef>
              <a:buClr>
                <a:schemeClr val="accent1"/>
              </a:buClr>
              <a:buFont typeface="Wingdings" panose="05000000000000000000" pitchFamily="2" charset="2"/>
              <a:buChar char="q"/>
            </a:pPr>
            <a:r>
              <a:rPr lang="es-ES" sz="2000" dirty="0">
                <a:latin typeface="Verdana" panose="020B0604030504040204" pitchFamily="34" charset="0"/>
                <a:ea typeface="Verdana" panose="020B0604030504040204" pitchFamily="34" charset="0"/>
              </a:rPr>
              <a:t>El lector re-escribe, re-acomoda en su cabeza las palabras que el autor ha escrito en cierto orden.</a:t>
            </a:r>
          </a:p>
          <a:p>
            <a:pPr marL="216000" indent="-216000" algn="just" eaLnBrk="1" hangingPunct="1">
              <a:lnSpc>
                <a:spcPct val="100000"/>
              </a:lnSpc>
              <a:spcBef>
                <a:spcPts val="0"/>
              </a:spcBef>
              <a:buClr>
                <a:schemeClr val="accent1"/>
              </a:buClr>
              <a:buFont typeface="Wingdings" panose="05000000000000000000" pitchFamily="2" charset="2"/>
              <a:buChar char="q"/>
            </a:pPr>
            <a:endParaRPr lang="es-ES" sz="2000" dirty="0">
              <a:latin typeface="Verdana" panose="020B0604030504040204" pitchFamily="34" charset="0"/>
              <a:ea typeface="Verdana" panose="020B0604030504040204" pitchFamily="34" charset="0"/>
            </a:endParaRPr>
          </a:p>
          <a:p>
            <a:pPr marL="216000" indent="-216000" algn="just" eaLnBrk="1" hangingPunct="1">
              <a:lnSpc>
                <a:spcPct val="100000"/>
              </a:lnSpc>
              <a:spcBef>
                <a:spcPts val="0"/>
              </a:spcBef>
              <a:buClr>
                <a:schemeClr val="accent1"/>
              </a:buClr>
              <a:buFont typeface="Wingdings" panose="05000000000000000000" pitchFamily="2" charset="2"/>
              <a:buChar char="q"/>
            </a:pPr>
            <a:r>
              <a:rPr lang="es-ES_tradnl" sz="2000" dirty="0">
                <a:latin typeface="Verdana" panose="020B0604030504040204" pitchFamily="34" charset="0"/>
                <a:ea typeface="Verdana" panose="020B0604030504040204" pitchFamily="34" charset="0"/>
              </a:rPr>
              <a:t>Usa todo lo que esté disponible en su cabeza (conocimiento previo, modelos mentales, experiencia, actitudes, etc.)</a:t>
            </a:r>
          </a:p>
        </p:txBody>
      </p:sp>
      <p:sp>
        <p:nvSpPr>
          <p:cNvPr id="57348" name="Rectangle 4"/>
          <p:cNvSpPr>
            <a:spLocks noChangeArrowheads="1"/>
          </p:cNvSpPr>
          <p:nvPr/>
        </p:nvSpPr>
        <p:spPr bwMode="auto">
          <a:xfrm>
            <a:off x="2593144" y="290829"/>
            <a:ext cx="7005711" cy="1569660"/>
          </a:xfrm>
          <a:prstGeom prst="rect">
            <a:avLst/>
          </a:prstGeom>
          <a:noFill/>
          <a:ln w="9525">
            <a:noFill/>
            <a:miter lim="800000"/>
            <a:headEnd/>
            <a:tailEnd/>
          </a:ln>
        </p:spPr>
        <p:txBody>
          <a:bodyPr wrap="square">
            <a:spAutoFit/>
          </a:bodyPr>
          <a:lstStyle/>
          <a:p>
            <a:pPr algn="ctr"/>
            <a:r>
              <a:rPr lang="es-ES" sz="3200" b="1" dirty="0">
                <a:solidFill>
                  <a:schemeClr val="accent2">
                    <a:lumMod val="75000"/>
                  </a:schemeClr>
                </a:solidFill>
                <a:effectLst>
                  <a:outerShdw blurRad="38100" dist="38100" dir="2700000" algn="tl">
                    <a:srgbClr val="000000">
                      <a:alpha val="43137"/>
                    </a:srgbClr>
                  </a:outerShdw>
                </a:effectLst>
                <a:latin typeface="Kristen ITC" panose="03050502040202030202" pitchFamily="66" charset="0"/>
              </a:rPr>
              <a:t>Proceso lector : </a:t>
            </a:r>
            <a:endParaRPr lang="es-ES" sz="3200" b="1" dirty="0" smtClean="0">
              <a:solidFill>
                <a:schemeClr val="accent2">
                  <a:lumMod val="75000"/>
                </a:schemeClr>
              </a:solidFill>
              <a:effectLst>
                <a:outerShdw blurRad="38100" dist="38100" dir="2700000" algn="tl">
                  <a:srgbClr val="000000">
                    <a:alpha val="43137"/>
                  </a:srgbClr>
                </a:outerShdw>
              </a:effectLst>
              <a:latin typeface="Kristen ITC" panose="03050502040202030202" pitchFamily="66" charset="0"/>
            </a:endParaRPr>
          </a:p>
          <a:p>
            <a:pPr algn="just"/>
            <a:r>
              <a:rPr lang="es-ES" sz="3200" b="1" dirty="0" smtClean="0">
                <a:solidFill>
                  <a:schemeClr val="accent2">
                    <a:lumMod val="75000"/>
                  </a:schemeClr>
                </a:solidFill>
                <a:effectLst>
                  <a:outerShdw blurRad="38100" dist="38100" dir="2700000" algn="tl">
                    <a:srgbClr val="000000">
                      <a:alpha val="43137"/>
                    </a:srgbClr>
                  </a:outerShdw>
                </a:effectLst>
                <a:latin typeface="Kristen ITC" panose="03050502040202030202" pitchFamily="66" charset="0"/>
              </a:rPr>
              <a:t>Reflexionar </a:t>
            </a:r>
            <a:r>
              <a:rPr lang="es-ES" sz="3200" b="1" dirty="0">
                <a:solidFill>
                  <a:schemeClr val="accent2">
                    <a:lumMod val="75000"/>
                  </a:schemeClr>
                </a:solidFill>
                <a:effectLst>
                  <a:outerShdw blurRad="38100" dist="38100" dir="2700000" algn="tl">
                    <a:srgbClr val="000000">
                      <a:alpha val="43137"/>
                    </a:srgbClr>
                  </a:outerShdw>
                </a:effectLst>
                <a:latin typeface="Kristen ITC" panose="03050502040202030202" pitchFamily="66" charset="0"/>
              </a:rPr>
              <a:t>y/o valorar </a:t>
            </a:r>
            <a:r>
              <a:rPr lang="es-ES" sz="3200" b="1" dirty="0" smtClean="0">
                <a:solidFill>
                  <a:schemeClr val="accent2">
                    <a:lumMod val="75000"/>
                  </a:schemeClr>
                </a:solidFill>
                <a:effectLst>
                  <a:outerShdw blurRad="38100" dist="38100" dir="2700000" algn="tl">
                    <a:srgbClr val="000000">
                      <a:alpha val="43137"/>
                    </a:srgbClr>
                  </a:outerShdw>
                </a:effectLst>
                <a:latin typeface="Kristen ITC" panose="03050502040202030202" pitchFamily="66" charset="0"/>
              </a:rPr>
              <a:t>el </a:t>
            </a:r>
            <a:r>
              <a:rPr lang="es-ES" sz="3200" b="1" dirty="0">
                <a:solidFill>
                  <a:schemeClr val="accent2">
                    <a:lumMod val="75000"/>
                  </a:schemeClr>
                </a:solidFill>
                <a:effectLst>
                  <a:outerShdw blurRad="38100" dist="38100" dir="2700000" algn="tl">
                    <a:srgbClr val="000000">
                      <a:alpha val="43137"/>
                    </a:srgbClr>
                  </a:outerShdw>
                </a:effectLst>
                <a:latin typeface="Kristen ITC" panose="03050502040202030202" pitchFamily="66" charset="0"/>
              </a:rPr>
              <a:t>contenido y la forma del texto</a:t>
            </a:r>
          </a:p>
        </p:txBody>
      </p:sp>
    </p:spTree>
    <p:extLst>
      <p:ext uri="{BB962C8B-B14F-4D97-AF65-F5344CB8AC3E}">
        <p14:creationId xmlns:p14="http://schemas.microsoft.com/office/powerpoint/2010/main" val="29515181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3"/>
          <p:cNvPicPr>
            <a:picLocks noChangeAspect="1"/>
          </p:cNvPicPr>
          <p:nvPr/>
        </p:nvPicPr>
        <p:blipFill>
          <a:blip r:embed="rId2"/>
          <a:stretch>
            <a:fillRect/>
          </a:stretch>
        </p:blipFill>
        <p:spPr>
          <a:xfrm>
            <a:off x="0" y="0"/>
            <a:ext cx="12192000" cy="6858000"/>
          </a:xfrm>
          <a:prstGeom prst="rect">
            <a:avLst/>
          </a:prstGeom>
        </p:spPr>
      </p:pic>
      <p:sp>
        <p:nvSpPr>
          <p:cNvPr id="59394" name="Rectangle 4"/>
          <p:cNvSpPr>
            <a:spLocks noGrp="1" noChangeArrowheads="1"/>
          </p:cNvSpPr>
          <p:nvPr>
            <p:ph type="title" sz="quarter"/>
          </p:nvPr>
        </p:nvSpPr>
        <p:spPr>
          <a:xfrm>
            <a:off x="1981200" y="457201"/>
            <a:ext cx="8229600" cy="955675"/>
          </a:xfrm>
          <a:noFill/>
        </p:spPr>
        <p:txBody>
          <a:bodyPr>
            <a:normAutofit fontScale="90000"/>
          </a:bodyPr>
          <a:lstStyle/>
          <a:p>
            <a:pPr algn="ctr" eaLnBrk="1" hangingPunct="1"/>
            <a:r>
              <a:rPr lang="es-ES" sz="3600" dirty="0">
                <a:solidFill>
                  <a:srgbClr val="0000FF"/>
                </a:solidFill>
                <a:latin typeface="Comic Sans MS" panose="030F0702030302020204" pitchFamily="66" charset="0"/>
              </a:rPr>
              <a:t/>
            </a:r>
            <a:br>
              <a:rPr lang="es-ES" sz="3600" dirty="0">
                <a:solidFill>
                  <a:srgbClr val="0000FF"/>
                </a:solidFill>
                <a:latin typeface="Comic Sans MS" panose="030F0702030302020204" pitchFamily="66" charset="0"/>
              </a:rPr>
            </a:br>
            <a:r>
              <a:rPr lang="es-ES" sz="32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ea typeface="+mn-ea"/>
                <a:cs typeface="+mn-cs"/>
              </a:rPr>
              <a:t>Proceso: Reflexionar y/o valorar </a:t>
            </a:r>
            <a:r>
              <a:rPr lang="es-ES" sz="36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
            </a:r>
            <a:br>
              <a:rPr lang="es-ES" sz="36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br>
            <a:endParaRPr lang="es-ES" sz="36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9397" name="Rectangle 9"/>
          <p:cNvSpPr>
            <a:spLocks noGrp="1" noChangeArrowheads="1"/>
          </p:cNvSpPr>
          <p:nvPr>
            <p:ph sz="quarter" idx="1"/>
          </p:nvPr>
        </p:nvSpPr>
        <p:spPr>
          <a:xfrm>
            <a:off x="1418915" y="1412876"/>
            <a:ext cx="1845212" cy="2290762"/>
          </a:xfrm>
          <a:solidFill>
            <a:schemeClr val="accent2">
              <a:lumMod val="20000"/>
              <a:lumOff val="80000"/>
            </a:schemeClr>
          </a:solidFill>
          <a:ln w="28575">
            <a:solidFill>
              <a:schemeClr val="accent2">
                <a:lumMod val="60000"/>
                <a:lumOff val="40000"/>
              </a:schemeClr>
            </a:solidFill>
          </a:ln>
          <a:scene3d>
            <a:camera prst="orthographicFront"/>
            <a:lightRig rig="threePt" dir="t"/>
          </a:scene3d>
          <a:sp3d>
            <a:bevelT w="152400" h="50800" prst="softRound"/>
          </a:sp3d>
        </p:spPr>
        <p:txBody>
          <a:bodyPr/>
          <a:lstStyle/>
          <a:p>
            <a:pPr eaLnBrk="1" hangingPunct="1">
              <a:buFont typeface="Wingdings" pitchFamily="2" charset="2"/>
              <a:buNone/>
            </a:pPr>
            <a:r>
              <a:rPr lang="es-ES_tradnl" sz="2400" dirty="0">
                <a:solidFill>
                  <a:schemeClr val="accent2">
                    <a:lumMod val="75000"/>
                  </a:schemeClr>
                </a:solidFill>
              </a:rPr>
              <a:t>NIVEL 1</a:t>
            </a:r>
          </a:p>
          <a:p>
            <a:pPr algn="just" eaLnBrk="1" hangingPunct="1">
              <a:buClr>
                <a:schemeClr val="accent2">
                  <a:lumMod val="75000"/>
                </a:schemeClr>
              </a:buClr>
              <a:buFont typeface="Courier New" panose="02070309020205020404" pitchFamily="49" charset="0"/>
              <a:buChar char="o"/>
            </a:pPr>
            <a:r>
              <a:rPr lang="es-ES_tradnl" sz="1800" dirty="0"/>
              <a:t>Efectúa una conexión simple entre la información del texto y los conocimientos</a:t>
            </a:r>
          </a:p>
          <a:p>
            <a:pPr eaLnBrk="1" hangingPunct="1"/>
            <a:endParaRPr lang="es-ES" sz="1800" dirty="0"/>
          </a:p>
          <a:p>
            <a:pPr eaLnBrk="1" hangingPunct="1"/>
            <a:endParaRPr lang="es-ES" sz="1800" dirty="0"/>
          </a:p>
        </p:txBody>
      </p:sp>
      <p:sp>
        <p:nvSpPr>
          <p:cNvPr id="59395" name="Rectangle 6"/>
          <p:cNvSpPr>
            <a:spLocks noGrp="1" noChangeArrowheads="1"/>
          </p:cNvSpPr>
          <p:nvPr>
            <p:ph sz="quarter" idx="2"/>
          </p:nvPr>
        </p:nvSpPr>
        <p:spPr>
          <a:xfrm>
            <a:off x="3890139" y="1412876"/>
            <a:ext cx="4038600" cy="2290762"/>
          </a:xfrm>
          <a:solidFill>
            <a:schemeClr val="accent1">
              <a:lumMod val="20000"/>
              <a:lumOff val="80000"/>
            </a:schemeClr>
          </a:solidFill>
          <a:ln w="38100">
            <a:solidFill>
              <a:schemeClr val="accent1">
                <a:lumMod val="40000"/>
                <a:lumOff val="60000"/>
              </a:schemeClr>
            </a:solidFill>
          </a:ln>
          <a:scene3d>
            <a:camera prst="orthographicFront"/>
            <a:lightRig rig="threePt" dir="t"/>
          </a:scene3d>
          <a:sp3d>
            <a:bevelT w="152400" h="50800" prst="softRound"/>
          </a:sp3d>
        </p:spPr>
        <p:txBody>
          <a:bodyPr>
            <a:normAutofit/>
          </a:bodyPr>
          <a:lstStyle/>
          <a:p>
            <a:pPr eaLnBrk="1" hangingPunct="1">
              <a:buFont typeface="Wingdings" pitchFamily="2" charset="2"/>
              <a:buNone/>
            </a:pPr>
            <a:r>
              <a:rPr lang="es-ES_tradnl" sz="2400" dirty="0">
                <a:solidFill>
                  <a:schemeClr val="accent2">
                    <a:lumMod val="75000"/>
                  </a:schemeClr>
                </a:solidFill>
              </a:rPr>
              <a:t>NIVEL 2</a:t>
            </a:r>
          </a:p>
          <a:p>
            <a:pPr algn="just" eaLnBrk="1" hangingPunct="1">
              <a:buClr>
                <a:schemeClr val="accent1">
                  <a:lumMod val="75000"/>
                </a:schemeClr>
              </a:buClr>
              <a:buFont typeface="Courier New" panose="02070309020205020404" pitchFamily="49" charset="0"/>
              <a:buChar char="o"/>
            </a:pPr>
            <a:r>
              <a:rPr lang="es-ES_tradnl" sz="1800" dirty="0"/>
              <a:t>Hace comparaciones o asociaciones entre el texto y sus conocimientos externos.</a:t>
            </a:r>
          </a:p>
          <a:p>
            <a:pPr algn="just" eaLnBrk="1" hangingPunct="1">
              <a:buClr>
                <a:schemeClr val="accent1">
                  <a:lumMod val="75000"/>
                </a:schemeClr>
              </a:buClr>
              <a:buFont typeface="Courier New" panose="02070309020205020404" pitchFamily="49" charset="0"/>
              <a:buChar char="o"/>
            </a:pPr>
            <a:r>
              <a:rPr lang="es-ES_tradnl" sz="1800" dirty="0"/>
              <a:t>Explica una característica del texto basándose en su experiencia y actitudes personales.</a:t>
            </a:r>
          </a:p>
          <a:p>
            <a:pPr eaLnBrk="1" hangingPunct="1">
              <a:buFont typeface="Wingdings" pitchFamily="2" charset="2"/>
              <a:buNone/>
            </a:pPr>
            <a:endParaRPr lang="es-ES_tradnl" sz="1800" dirty="0"/>
          </a:p>
          <a:p>
            <a:pPr eaLnBrk="1" hangingPunct="1"/>
            <a:endParaRPr lang="es-ES" sz="1800" dirty="0"/>
          </a:p>
        </p:txBody>
      </p:sp>
      <p:sp>
        <p:nvSpPr>
          <p:cNvPr id="59396" name="Rectangle 7"/>
          <p:cNvSpPr>
            <a:spLocks noGrp="1" noChangeArrowheads="1"/>
          </p:cNvSpPr>
          <p:nvPr>
            <p:ph sz="quarter" idx="3"/>
          </p:nvPr>
        </p:nvSpPr>
        <p:spPr>
          <a:xfrm>
            <a:off x="8340825" y="1412876"/>
            <a:ext cx="2801584" cy="4523690"/>
          </a:xfrm>
          <a:solidFill>
            <a:schemeClr val="accent2">
              <a:lumMod val="20000"/>
              <a:lumOff val="80000"/>
            </a:schemeClr>
          </a:solidFill>
          <a:ln w="38100">
            <a:solidFill>
              <a:schemeClr val="accent2">
                <a:lumMod val="40000"/>
                <a:lumOff val="60000"/>
              </a:schemeClr>
            </a:solidFill>
          </a:ln>
          <a:scene3d>
            <a:camera prst="orthographicFront"/>
            <a:lightRig rig="threePt" dir="t"/>
          </a:scene3d>
          <a:sp3d>
            <a:bevelT w="152400" h="50800" prst="softRound"/>
          </a:sp3d>
        </p:spPr>
        <p:txBody>
          <a:bodyPr>
            <a:normAutofit lnSpcReduction="10000"/>
          </a:bodyPr>
          <a:lstStyle/>
          <a:p>
            <a:pPr eaLnBrk="1" hangingPunct="1">
              <a:buFont typeface="Wingdings" pitchFamily="2" charset="2"/>
              <a:buNone/>
            </a:pPr>
            <a:r>
              <a:rPr lang="es-ES_tradnl" sz="2400" dirty="0">
                <a:solidFill>
                  <a:schemeClr val="accent2">
                    <a:lumMod val="75000"/>
                  </a:schemeClr>
                </a:solidFill>
              </a:rPr>
              <a:t>NIVEL 3</a:t>
            </a:r>
          </a:p>
          <a:p>
            <a:pPr algn="just" eaLnBrk="1" hangingPunct="1">
              <a:buClr>
                <a:schemeClr val="accent2">
                  <a:lumMod val="75000"/>
                </a:schemeClr>
              </a:buClr>
              <a:buFont typeface="Courier New" panose="02070309020205020404" pitchFamily="49" charset="0"/>
              <a:buChar char="o"/>
            </a:pPr>
            <a:r>
              <a:rPr lang="es-ES_tradnl" sz="1800" dirty="0"/>
              <a:t>Efectúa asociaciones y comparaciones entre el texto y sus conocimientos externos.</a:t>
            </a:r>
          </a:p>
          <a:p>
            <a:pPr algn="just" eaLnBrk="1" hangingPunct="1">
              <a:buClr>
                <a:schemeClr val="accent2">
                  <a:lumMod val="75000"/>
                </a:schemeClr>
              </a:buClr>
              <a:buFont typeface="Courier New" panose="02070309020205020404" pitchFamily="49" charset="0"/>
              <a:buChar char="o"/>
            </a:pPr>
            <a:r>
              <a:rPr lang="es-ES_tradnl" sz="1800" dirty="0"/>
              <a:t>Explica una característica del texto basándose en su experiencia y actitudes personales.</a:t>
            </a:r>
          </a:p>
          <a:p>
            <a:pPr algn="just" eaLnBrk="1" hangingPunct="1">
              <a:buClr>
                <a:schemeClr val="accent2">
                  <a:lumMod val="75000"/>
                </a:schemeClr>
              </a:buClr>
              <a:buFont typeface="Courier New" panose="02070309020205020404" pitchFamily="49" charset="0"/>
              <a:buChar char="o"/>
            </a:pPr>
            <a:r>
              <a:rPr lang="es-ES_tradnl" sz="1800" dirty="0"/>
              <a:t>Demuestra una comprensión detallada del texto relacionándolo con conocimientos cotidianos, o derivando significados de conocimientos más específicos.</a:t>
            </a:r>
          </a:p>
          <a:p>
            <a:pPr eaLnBrk="1" hangingPunct="1">
              <a:buClr>
                <a:schemeClr val="accent2">
                  <a:lumMod val="75000"/>
                </a:schemeClr>
              </a:buClr>
              <a:buFont typeface="Courier New" panose="02070309020205020404" pitchFamily="49" charset="0"/>
              <a:buChar char="o"/>
            </a:pPr>
            <a:endParaRPr lang="es-ES_tradnl" sz="1800" dirty="0"/>
          </a:p>
          <a:p>
            <a:pPr eaLnBrk="1" hangingPunct="1"/>
            <a:endParaRPr lang="es-ES" sz="1800" dirty="0"/>
          </a:p>
        </p:txBody>
      </p:sp>
      <p:sp>
        <p:nvSpPr>
          <p:cNvPr id="7" name="Rectangle 5"/>
          <p:cNvSpPr>
            <a:spLocks noGrp="1" noChangeArrowheads="1"/>
          </p:cNvSpPr>
          <p:nvPr>
            <p:ph sz="half" idx="1"/>
          </p:nvPr>
        </p:nvSpPr>
        <p:spPr>
          <a:xfrm>
            <a:off x="1128765" y="3994152"/>
            <a:ext cx="3147813" cy="2406648"/>
          </a:xfrm>
          <a:solidFill>
            <a:schemeClr val="accent2">
              <a:lumMod val="20000"/>
              <a:lumOff val="80000"/>
            </a:schemeClr>
          </a:solidFill>
          <a:ln w="38100">
            <a:solidFill>
              <a:schemeClr val="accent2">
                <a:lumMod val="40000"/>
                <a:lumOff val="60000"/>
              </a:schemeClr>
            </a:solidFill>
          </a:ln>
          <a:scene3d>
            <a:camera prst="orthographicFront"/>
            <a:lightRig rig="threePt" dir="t"/>
          </a:scene3d>
          <a:sp3d>
            <a:bevelT w="152400" h="50800" prst="softRound"/>
          </a:sp3d>
        </p:spPr>
        <p:txBody>
          <a:bodyPr>
            <a:normAutofit/>
          </a:bodyPr>
          <a:lstStyle/>
          <a:p>
            <a:pPr eaLnBrk="1" hangingPunct="1">
              <a:buFont typeface="Wingdings" pitchFamily="2" charset="2"/>
              <a:buNone/>
            </a:pPr>
            <a:r>
              <a:rPr lang="es-ES_tradnl" sz="2400" dirty="0">
                <a:solidFill>
                  <a:srgbClr val="1DDC0E"/>
                </a:solidFill>
              </a:rPr>
              <a:t>NIVEL 4</a:t>
            </a:r>
            <a:r>
              <a:rPr lang="es-ES_tradnl" dirty="0"/>
              <a:t> </a:t>
            </a:r>
          </a:p>
          <a:p>
            <a:pPr algn="just" eaLnBrk="1" hangingPunct="1">
              <a:buClr>
                <a:schemeClr val="accent2">
                  <a:lumMod val="75000"/>
                </a:schemeClr>
              </a:buClr>
              <a:buFont typeface="Courier New" panose="02070309020205020404" pitchFamily="49" charset="0"/>
              <a:buChar char="o"/>
            </a:pPr>
            <a:r>
              <a:rPr lang="es-ES_tradnl" sz="1800" dirty="0"/>
              <a:t>Usa conocimiento formal para formular hipótesis acerca de un texto.</a:t>
            </a:r>
          </a:p>
          <a:p>
            <a:pPr algn="just" eaLnBrk="1" hangingPunct="1">
              <a:buClr>
                <a:schemeClr val="accent2">
                  <a:lumMod val="75000"/>
                </a:schemeClr>
              </a:buClr>
              <a:buFont typeface="Courier New" panose="02070309020205020404" pitchFamily="49" charset="0"/>
              <a:buChar char="o"/>
            </a:pPr>
            <a:r>
              <a:rPr lang="es-ES_tradnl" sz="1800" dirty="0"/>
              <a:t>Muestra una comprensión exacta de textos largos y complejos.</a:t>
            </a:r>
          </a:p>
          <a:p>
            <a:pPr eaLnBrk="1" hangingPunct="1"/>
            <a:endParaRPr lang="es-ES_tradnl" sz="1800" dirty="0"/>
          </a:p>
          <a:p>
            <a:pPr eaLnBrk="1" hangingPunct="1"/>
            <a:endParaRPr lang="es-ES" sz="1800" dirty="0"/>
          </a:p>
        </p:txBody>
      </p:sp>
      <p:sp>
        <p:nvSpPr>
          <p:cNvPr id="8" name="Rectangle 6"/>
          <p:cNvSpPr txBox="1">
            <a:spLocks noChangeArrowheads="1"/>
          </p:cNvSpPr>
          <p:nvPr/>
        </p:nvSpPr>
        <p:spPr>
          <a:xfrm>
            <a:off x="4458142" y="3994152"/>
            <a:ext cx="3701119" cy="2406648"/>
          </a:xfrm>
          <a:prstGeom prst="rect">
            <a:avLst/>
          </a:prstGeom>
          <a:solidFill>
            <a:schemeClr val="accent1">
              <a:lumMod val="20000"/>
              <a:lumOff val="80000"/>
            </a:schemeClr>
          </a:solidFill>
          <a:ln w="38100">
            <a:solidFill>
              <a:schemeClr val="accent1">
                <a:lumMod val="40000"/>
                <a:lumOff val="60000"/>
              </a:schemeClr>
            </a:solidFill>
          </a:ln>
          <a:scene3d>
            <a:camera prst="orthographicFront"/>
            <a:lightRig rig="threePt" dir="t"/>
          </a:scene3d>
          <a:sp3d>
            <a:bevelT w="152400" h="50800" prst="softRound"/>
          </a:sp3d>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s-ES_tradnl" sz="2400" dirty="0" smtClean="0">
                <a:solidFill>
                  <a:srgbClr val="1DDC0E"/>
                </a:solidFill>
              </a:rPr>
              <a:t>NIVEL 5</a:t>
            </a:r>
          </a:p>
          <a:p>
            <a:pPr algn="just">
              <a:buClr>
                <a:schemeClr val="accent1"/>
              </a:buClr>
              <a:buFont typeface="Courier New" panose="02070309020205020404" pitchFamily="49" charset="0"/>
              <a:buChar char="o"/>
            </a:pPr>
            <a:r>
              <a:rPr lang="es-ES_tradnl" sz="2000" dirty="0" smtClean="0"/>
              <a:t>Evalúa críticamente o formula hipótesis derivadas de conocimientos especializados en relación con el tema del texto.</a:t>
            </a:r>
          </a:p>
          <a:p>
            <a:pPr algn="just">
              <a:buClr>
                <a:schemeClr val="accent1"/>
              </a:buClr>
              <a:buFont typeface="Courier New" panose="02070309020205020404" pitchFamily="49" charset="0"/>
              <a:buChar char="o"/>
            </a:pPr>
            <a:r>
              <a:rPr lang="es-ES_tradnl" sz="2000" dirty="0" smtClean="0"/>
              <a:t>Maneja conceptos que difieren de las expectativas de lectura y </a:t>
            </a:r>
            <a:r>
              <a:rPr lang="es-ES_tradnl" sz="2000" dirty="0" smtClean="0">
                <a:solidFill>
                  <a:srgbClr val="FF6600"/>
                </a:solidFill>
              </a:rPr>
              <a:t>logra una profunda comprensión de textos largos y/o complejos.</a:t>
            </a:r>
            <a:endParaRPr lang="es-ES" sz="2000" dirty="0">
              <a:solidFill>
                <a:srgbClr val="FF6600"/>
              </a:solidFill>
            </a:endParaRPr>
          </a:p>
        </p:txBody>
      </p:sp>
    </p:spTree>
    <p:extLst>
      <p:ext uri="{BB962C8B-B14F-4D97-AF65-F5344CB8AC3E}">
        <p14:creationId xmlns:p14="http://schemas.microsoft.com/office/powerpoint/2010/main" val="29363637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3"/>
          <p:cNvPicPr>
            <a:picLocks noChangeAspect="1"/>
          </p:cNvPicPr>
          <p:nvPr/>
        </p:nvPicPr>
        <p:blipFill>
          <a:blip r:embed="rId2"/>
          <a:stretch>
            <a:fillRect/>
          </a:stretch>
        </p:blipFill>
        <p:spPr>
          <a:xfrm>
            <a:off x="0" y="0"/>
            <a:ext cx="12192000" cy="6858000"/>
          </a:xfrm>
          <a:prstGeom prst="rect">
            <a:avLst/>
          </a:prstGeom>
        </p:spPr>
      </p:pic>
      <p:sp>
        <p:nvSpPr>
          <p:cNvPr id="61442" name="Rectangle 2"/>
          <p:cNvSpPr>
            <a:spLocks noGrp="1" noChangeArrowheads="1"/>
          </p:cNvSpPr>
          <p:nvPr>
            <p:ph type="title"/>
          </p:nvPr>
        </p:nvSpPr>
        <p:spPr/>
        <p:txBody>
          <a:bodyPr/>
          <a:lstStyle/>
          <a:p>
            <a:pPr algn="ctr" eaLnBrk="1" hangingPunct="1"/>
            <a:r>
              <a:rPr lang="es-ES" sz="32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Proceso: Reflexionar y valorar  </a:t>
            </a:r>
            <a:r>
              <a:rPr lang="es-ES" sz="3200" b="1" dirty="0" smtClean="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
            </a:r>
            <a:br>
              <a:rPr lang="es-ES" sz="3200" b="1" dirty="0" smtClean="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br>
            <a:r>
              <a:rPr lang="es-ES" sz="3200" b="1" dirty="0" smtClean="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32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habilidades)</a:t>
            </a:r>
          </a:p>
        </p:txBody>
      </p:sp>
      <p:sp>
        <p:nvSpPr>
          <p:cNvPr id="61443" name="AutoShape 3"/>
          <p:cNvSpPr>
            <a:spLocks noGrp="1" noChangeArrowheads="1"/>
          </p:cNvSpPr>
          <p:nvPr>
            <p:ph idx="1"/>
          </p:nvPr>
        </p:nvSpPr>
        <p:spPr>
          <a:xfrm>
            <a:off x="3353753" y="1940719"/>
            <a:ext cx="5256212" cy="1555750"/>
          </a:xfrm>
          <a:prstGeom prst="downArrowCallout">
            <a:avLst>
              <a:gd name="adj1" fmla="val 84464"/>
              <a:gd name="adj2" fmla="val 84464"/>
              <a:gd name="adj3" fmla="val 16667"/>
              <a:gd name="adj4" fmla="val 66667"/>
            </a:avLst>
          </a:prstGeom>
          <a:solidFill>
            <a:schemeClr val="accent2">
              <a:lumMod val="20000"/>
              <a:lumOff val="80000"/>
            </a:schemeClr>
          </a:solidFill>
          <a:ln w="38100">
            <a:solidFill>
              <a:schemeClr val="accent2">
                <a:lumMod val="40000"/>
                <a:lumOff val="60000"/>
              </a:schemeClr>
            </a:solidFill>
          </a:ln>
          <a:scene3d>
            <a:camera prst="orthographicFront"/>
            <a:lightRig rig="threePt" dir="t"/>
          </a:scene3d>
          <a:sp3d>
            <a:bevelT/>
          </a:sp3d>
        </p:spPr>
        <p:txBody>
          <a:bodyPr/>
          <a:lstStyle/>
          <a:p>
            <a:pPr algn="ctr" eaLnBrk="1" hangingPunct="1">
              <a:spcBef>
                <a:spcPct val="0"/>
              </a:spcBef>
              <a:buClrTx/>
              <a:buFontTx/>
              <a:buNone/>
            </a:pPr>
            <a:r>
              <a:rPr lang="es-ES_tradnl" b="1" dirty="0" smtClean="0">
                <a:solidFill>
                  <a:schemeClr val="accent4">
                    <a:lumMod val="75000"/>
                  </a:schemeClr>
                </a:solidFill>
              </a:rPr>
              <a:t>Nivel crítico</a:t>
            </a:r>
          </a:p>
          <a:p>
            <a:pPr algn="ctr" eaLnBrk="1" hangingPunct="1">
              <a:spcBef>
                <a:spcPct val="0"/>
              </a:spcBef>
              <a:buClrTx/>
              <a:buFontTx/>
              <a:buNone/>
            </a:pPr>
            <a:r>
              <a:rPr lang="es-ES_tradnl" sz="2000" b="1" dirty="0">
                <a:solidFill>
                  <a:schemeClr val="accent4">
                    <a:lumMod val="75000"/>
                  </a:schemeClr>
                </a:solidFill>
              </a:rPr>
              <a:t>Implícita y relacionar con otras fuentes</a:t>
            </a:r>
            <a:endParaRPr lang="es-ES" sz="2000" b="1" dirty="0">
              <a:solidFill>
                <a:schemeClr val="accent4">
                  <a:lumMod val="75000"/>
                </a:schemeClr>
              </a:solidFill>
            </a:endParaRPr>
          </a:p>
        </p:txBody>
      </p:sp>
      <p:sp>
        <p:nvSpPr>
          <p:cNvPr id="61444" name="Rectangle 4"/>
          <p:cNvSpPr>
            <a:spLocks noChangeArrowheads="1"/>
          </p:cNvSpPr>
          <p:nvPr/>
        </p:nvSpPr>
        <p:spPr bwMode="auto">
          <a:xfrm>
            <a:off x="3353753" y="3881834"/>
            <a:ext cx="5183187" cy="2590800"/>
          </a:xfrm>
          <a:prstGeom prst="rect">
            <a:avLst/>
          </a:prstGeom>
          <a:solidFill>
            <a:schemeClr val="accent2">
              <a:lumMod val="20000"/>
              <a:lumOff val="80000"/>
            </a:schemeClr>
          </a:solidFill>
          <a:ln w="38100">
            <a:solidFill>
              <a:schemeClr val="accent2">
                <a:lumMod val="40000"/>
                <a:lumOff val="60000"/>
              </a:schemeClr>
            </a:solidFill>
            <a:miter lim="800000"/>
            <a:headEnd/>
            <a:tailEnd/>
          </a:ln>
          <a:scene3d>
            <a:camera prst="orthographicFront"/>
            <a:lightRig rig="threePt" dir="t"/>
          </a:scene3d>
          <a:sp3d>
            <a:bevelT/>
          </a:sp3d>
        </p:spPr>
        <p:txBody>
          <a:bodyPr wrap="none" anchor="ctr"/>
          <a:lstStyle/>
          <a:p>
            <a:endParaRPr lang="es-ES_tradnl" dirty="0">
              <a:solidFill>
                <a:schemeClr val="bg1"/>
              </a:solidFill>
            </a:endParaRPr>
          </a:p>
          <a:p>
            <a:r>
              <a:rPr lang="es-ES_tradnl" dirty="0">
                <a:solidFill>
                  <a:schemeClr val="bg1"/>
                </a:solidFill>
              </a:rPr>
              <a:t>             </a:t>
            </a:r>
            <a:r>
              <a:rPr lang="es-ES_tradnl" sz="2400" b="1" dirty="0" smtClean="0">
                <a:solidFill>
                  <a:schemeClr val="accent4">
                    <a:lumMod val="75000"/>
                  </a:schemeClr>
                </a:solidFill>
              </a:rPr>
              <a:t>1</a:t>
            </a:r>
            <a:r>
              <a:rPr lang="es-ES_tradnl" sz="2400" b="1" dirty="0">
                <a:solidFill>
                  <a:schemeClr val="accent4">
                    <a:lumMod val="75000"/>
                  </a:schemeClr>
                </a:solidFill>
              </a:rPr>
              <a:t>. habilidad de evaluar</a:t>
            </a:r>
          </a:p>
          <a:p>
            <a:r>
              <a:rPr lang="es-ES_tradnl" sz="2400" b="1" dirty="0">
                <a:solidFill>
                  <a:schemeClr val="accent4">
                    <a:lumMod val="75000"/>
                  </a:schemeClr>
                </a:solidFill>
              </a:rPr>
              <a:t>             </a:t>
            </a:r>
            <a:r>
              <a:rPr lang="es-ES_tradnl" sz="2400" b="1" dirty="0" smtClean="0">
                <a:solidFill>
                  <a:schemeClr val="accent4">
                    <a:lumMod val="75000"/>
                  </a:schemeClr>
                </a:solidFill>
              </a:rPr>
              <a:t>(</a:t>
            </a:r>
            <a:r>
              <a:rPr lang="es-ES_tradnl" sz="2400" b="1" dirty="0">
                <a:solidFill>
                  <a:schemeClr val="accent4">
                    <a:lumMod val="75000"/>
                  </a:schemeClr>
                </a:solidFill>
              </a:rPr>
              <a:t>Juzgar, criticar, opinar)        </a:t>
            </a:r>
          </a:p>
          <a:p>
            <a:r>
              <a:rPr lang="es-ES_tradnl" b="1" dirty="0">
                <a:solidFill>
                  <a:schemeClr val="accent4">
                    <a:lumMod val="75000"/>
                  </a:schemeClr>
                </a:solidFill>
              </a:rPr>
              <a:t> </a:t>
            </a:r>
          </a:p>
          <a:p>
            <a:endParaRPr lang="es-ES" dirty="0"/>
          </a:p>
        </p:txBody>
      </p:sp>
    </p:spTree>
    <p:extLst>
      <p:ext uri="{BB962C8B-B14F-4D97-AF65-F5344CB8AC3E}">
        <p14:creationId xmlns:p14="http://schemas.microsoft.com/office/powerpoint/2010/main" val="27190434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sp>
        <p:nvSpPr>
          <p:cNvPr id="3" name="2 Título"/>
          <p:cNvSpPr>
            <a:spLocks noGrp="1"/>
          </p:cNvSpPr>
          <p:nvPr>
            <p:ph type="title"/>
          </p:nvPr>
        </p:nvSpPr>
        <p:spPr>
          <a:xfrm>
            <a:off x="2057986" y="365125"/>
            <a:ext cx="8076028" cy="1325563"/>
          </a:xfrm>
        </p:spPr>
        <p:txBody>
          <a:bodyPr/>
          <a:lstStyle/>
          <a:p>
            <a:pPr algn="ctr"/>
            <a:r>
              <a:rPr lang="es-MX" sz="36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Ejemplos de preguntas y Actividad</a:t>
            </a:r>
            <a:endParaRPr lang="es-ES_tradnl" sz="36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2466" name="Rectangle 3"/>
          <p:cNvSpPr>
            <a:spLocks noGrp="1" noChangeArrowheads="1"/>
          </p:cNvSpPr>
          <p:nvPr>
            <p:ph idx="1"/>
          </p:nvPr>
        </p:nvSpPr>
        <p:spPr>
          <a:xfrm>
            <a:off x="1563272" y="1825625"/>
            <a:ext cx="9065455" cy="4351338"/>
          </a:xfrm>
          <a:solidFill>
            <a:schemeClr val="accent2">
              <a:lumMod val="20000"/>
              <a:lumOff val="80000"/>
            </a:schemeClr>
          </a:solidFill>
          <a:ln>
            <a:solidFill>
              <a:schemeClr val="accent2">
                <a:lumMod val="40000"/>
                <a:lumOff val="60000"/>
              </a:schemeClr>
            </a:solidFill>
          </a:ln>
          <a:scene3d>
            <a:camera prst="orthographicFront"/>
            <a:lightRig rig="threePt" dir="t"/>
          </a:scene3d>
          <a:sp3d>
            <a:bevelT prst="slope"/>
          </a:sp3d>
        </p:spPr>
        <p:txBody>
          <a:bodyPr>
            <a:normAutofit/>
          </a:bodyPr>
          <a:lstStyle/>
          <a:p>
            <a:pPr algn="just" eaLnBrk="1" hangingPunct="1">
              <a:lnSpc>
                <a:spcPct val="90000"/>
              </a:lnSpc>
              <a:buClr>
                <a:schemeClr val="accent1"/>
              </a:buClr>
              <a:buFont typeface="Courier New" panose="02070309020205020404" pitchFamily="49" charset="0"/>
              <a:buChar char="o"/>
            </a:pPr>
            <a:r>
              <a:rPr lang="es-ES_tradnl" sz="2400" dirty="0"/>
              <a:t>Según tu opinión, ¿Cuál es la principal ventaja del uso de…?</a:t>
            </a:r>
          </a:p>
          <a:p>
            <a:pPr algn="just" eaLnBrk="1" hangingPunct="1">
              <a:lnSpc>
                <a:spcPct val="90000"/>
              </a:lnSpc>
              <a:buClr>
                <a:schemeClr val="accent1"/>
              </a:buClr>
              <a:buFont typeface="Courier New" panose="02070309020205020404" pitchFamily="49" charset="0"/>
              <a:buChar char="o"/>
            </a:pPr>
            <a:endParaRPr lang="es-ES_tradnl" sz="800" dirty="0"/>
          </a:p>
          <a:p>
            <a:pPr algn="just" eaLnBrk="1" hangingPunct="1">
              <a:lnSpc>
                <a:spcPct val="90000"/>
              </a:lnSpc>
              <a:buClr>
                <a:schemeClr val="accent1"/>
              </a:buClr>
              <a:buFont typeface="Courier New" panose="02070309020205020404" pitchFamily="49" charset="0"/>
              <a:buChar char="o"/>
            </a:pPr>
            <a:r>
              <a:rPr lang="es-ES_tradnl" sz="2400" dirty="0"/>
              <a:t>¿Cómo calificarías la conducta del personaje del texto? ¿Por qué?</a:t>
            </a:r>
          </a:p>
          <a:p>
            <a:pPr algn="just" eaLnBrk="1" hangingPunct="1">
              <a:lnSpc>
                <a:spcPct val="90000"/>
              </a:lnSpc>
              <a:buClr>
                <a:schemeClr val="accent1"/>
              </a:buClr>
              <a:buFont typeface="Courier New" panose="02070309020205020404" pitchFamily="49" charset="0"/>
              <a:buChar char="o"/>
            </a:pPr>
            <a:endParaRPr lang="es-ES_tradnl" sz="800" dirty="0"/>
          </a:p>
          <a:p>
            <a:pPr algn="just" eaLnBrk="1" hangingPunct="1">
              <a:lnSpc>
                <a:spcPct val="90000"/>
              </a:lnSpc>
              <a:buClr>
                <a:schemeClr val="accent1"/>
              </a:buClr>
              <a:buFont typeface="Courier New" panose="02070309020205020404" pitchFamily="49" charset="0"/>
              <a:buChar char="o"/>
            </a:pPr>
            <a:r>
              <a:rPr lang="es-ES_tradnl" sz="2400" dirty="0"/>
              <a:t>A partir del poema, ¿qué puedes concluir sobre el amor?</a:t>
            </a:r>
          </a:p>
          <a:p>
            <a:pPr algn="just" eaLnBrk="1" hangingPunct="1">
              <a:lnSpc>
                <a:spcPct val="90000"/>
              </a:lnSpc>
              <a:buClr>
                <a:schemeClr val="accent1"/>
              </a:buClr>
              <a:buFont typeface="Courier New" panose="02070309020205020404" pitchFamily="49" charset="0"/>
              <a:buChar char="o"/>
            </a:pPr>
            <a:endParaRPr lang="es-ES_tradnl" sz="800" dirty="0"/>
          </a:p>
          <a:p>
            <a:pPr algn="just" eaLnBrk="1" hangingPunct="1">
              <a:lnSpc>
                <a:spcPct val="90000"/>
              </a:lnSpc>
              <a:buClr>
                <a:schemeClr val="accent1"/>
              </a:buClr>
              <a:buFont typeface="Courier New" panose="02070309020205020404" pitchFamily="49" charset="0"/>
              <a:buChar char="o"/>
            </a:pPr>
            <a:r>
              <a:rPr lang="es-ES_tradnl" sz="2400" dirty="0"/>
              <a:t>¿Estás de acuerdo con el autor del texto cuando dice…?</a:t>
            </a:r>
          </a:p>
          <a:p>
            <a:pPr algn="just" eaLnBrk="1" hangingPunct="1">
              <a:lnSpc>
                <a:spcPct val="90000"/>
              </a:lnSpc>
              <a:buClr>
                <a:schemeClr val="accent1"/>
              </a:buClr>
              <a:buFont typeface="Courier New" panose="02070309020205020404" pitchFamily="49" charset="0"/>
              <a:buChar char="o"/>
            </a:pPr>
            <a:endParaRPr lang="es-ES_tradnl" sz="800" dirty="0"/>
          </a:p>
          <a:p>
            <a:pPr algn="just" eaLnBrk="1" hangingPunct="1">
              <a:lnSpc>
                <a:spcPct val="90000"/>
              </a:lnSpc>
              <a:buClr>
                <a:schemeClr val="accent1"/>
              </a:buClr>
              <a:buFont typeface="Courier New" panose="02070309020205020404" pitchFamily="49" charset="0"/>
              <a:buChar char="o"/>
            </a:pPr>
            <a:r>
              <a:rPr lang="es-ES_tradnl" sz="2400" dirty="0"/>
              <a:t>¿Qué valores o cualidades podrías destacar en el texto?</a:t>
            </a:r>
          </a:p>
          <a:p>
            <a:pPr algn="just" eaLnBrk="1" hangingPunct="1">
              <a:lnSpc>
                <a:spcPct val="90000"/>
              </a:lnSpc>
              <a:buClr>
                <a:schemeClr val="accent1"/>
              </a:buClr>
              <a:buFont typeface="Courier New" panose="02070309020205020404" pitchFamily="49" charset="0"/>
              <a:buChar char="o"/>
            </a:pPr>
            <a:endParaRPr lang="es-ES_tradnl" sz="800" dirty="0"/>
          </a:p>
          <a:p>
            <a:pPr algn="just" eaLnBrk="1" hangingPunct="1">
              <a:lnSpc>
                <a:spcPct val="90000"/>
              </a:lnSpc>
              <a:buClr>
                <a:schemeClr val="accent1"/>
              </a:buClr>
              <a:buFont typeface="Courier New" panose="02070309020205020404" pitchFamily="49" charset="0"/>
              <a:buChar char="o"/>
            </a:pPr>
            <a:r>
              <a:rPr lang="es-ES_tradnl" sz="2400" dirty="0"/>
              <a:t>Actividad sugerida: Juicios a los personajes.</a:t>
            </a:r>
            <a:endParaRPr lang="es-ES" sz="2400" dirty="0"/>
          </a:p>
        </p:txBody>
      </p:sp>
    </p:spTree>
    <p:extLst>
      <p:ext uri="{BB962C8B-B14F-4D97-AF65-F5344CB8AC3E}">
        <p14:creationId xmlns:p14="http://schemas.microsoft.com/office/powerpoint/2010/main" val="36213796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sp>
        <p:nvSpPr>
          <p:cNvPr id="2" name="1 Título"/>
          <p:cNvSpPr>
            <a:spLocks noGrp="1"/>
          </p:cNvSpPr>
          <p:nvPr>
            <p:ph type="title"/>
          </p:nvPr>
        </p:nvSpPr>
        <p:spPr>
          <a:xfrm>
            <a:off x="1868658" y="314064"/>
            <a:ext cx="8229600" cy="1136104"/>
          </a:xfrm>
        </p:spPr>
        <p:txBody>
          <a:bodyPr/>
          <a:lstStyle/>
          <a:p>
            <a:pPr algn="ctr"/>
            <a:r>
              <a:rPr lang="es-MX" sz="2800" b="1" dirty="0">
                <a:solidFill>
                  <a:schemeClr val="accent1">
                    <a:lumMod val="40000"/>
                    <a:lumOff val="60000"/>
                  </a:schemeClr>
                </a:solidFill>
                <a:effectLst>
                  <a:outerShdw blurRad="38100" dist="38100" dir="2700000" algn="tl">
                    <a:srgbClr val="000000">
                      <a:alpha val="43137"/>
                    </a:srgbClr>
                  </a:outerShdw>
                </a:effectLst>
                <a:latin typeface="Kristen ITC" panose="03050502040202030202" pitchFamily="66" charset="0"/>
              </a:rPr>
              <a:t>Estrategias para reflexionar con la información</a:t>
            </a:r>
            <a:endParaRPr lang="es-ES_tradnl" sz="2800" b="1" dirty="0">
              <a:solidFill>
                <a:schemeClr val="accent1">
                  <a:lumMod val="40000"/>
                  <a:lumOff val="60000"/>
                </a:schemeClr>
              </a:solidFill>
              <a:effectLst>
                <a:outerShdw blurRad="38100" dist="38100" dir="2700000" algn="tl">
                  <a:srgbClr val="000000">
                    <a:alpha val="43137"/>
                  </a:srgbClr>
                </a:outerShdw>
              </a:effectLst>
              <a:latin typeface="Kristen ITC" panose="03050502040202030202" pitchFamily="66" charset="0"/>
            </a:endParaRPr>
          </a:p>
        </p:txBody>
      </p:sp>
      <p:sp>
        <p:nvSpPr>
          <p:cNvPr id="3" name="2 Marcador de contenido"/>
          <p:cNvSpPr>
            <a:spLocks noGrp="1"/>
          </p:cNvSpPr>
          <p:nvPr>
            <p:ph idx="1"/>
          </p:nvPr>
        </p:nvSpPr>
        <p:spPr>
          <a:xfrm>
            <a:off x="1981200" y="1513384"/>
            <a:ext cx="8229600" cy="4713348"/>
          </a:xfrm>
          <a:solidFill>
            <a:schemeClr val="accent4">
              <a:lumMod val="20000"/>
              <a:lumOff val="80000"/>
            </a:schemeClr>
          </a:solidFill>
          <a:ln>
            <a:solidFill>
              <a:schemeClr val="accent4">
                <a:lumMod val="20000"/>
                <a:lumOff val="80000"/>
              </a:schemeClr>
            </a:solidFill>
          </a:ln>
          <a:scene3d>
            <a:camera prst="orthographicFront"/>
            <a:lightRig rig="threePt" dir="t"/>
          </a:scene3d>
          <a:sp3d>
            <a:bevelT w="114300" prst="artDeco"/>
          </a:sp3d>
        </p:spPr>
        <p:txBody>
          <a:bodyPr>
            <a:normAutofit/>
          </a:bodyPr>
          <a:lstStyle/>
          <a:p>
            <a:pPr>
              <a:spcBef>
                <a:spcPts val="0"/>
              </a:spcBef>
              <a:buClr>
                <a:schemeClr val="accent2">
                  <a:lumMod val="75000"/>
                </a:schemeClr>
              </a:buClr>
              <a:buFont typeface="Wingdings" panose="05000000000000000000" pitchFamily="2" charset="2"/>
              <a:buChar char="§"/>
            </a:pPr>
            <a:endParaRPr lang="es-ES_tradnl" sz="2200" dirty="0" smtClean="0"/>
          </a:p>
          <a:p>
            <a:pPr>
              <a:spcBef>
                <a:spcPts val="0"/>
              </a:spcBef>
              <a:buClr>
                <a:schemeClr val="accent2">
                  <a:lumMod val="75000"/>
                </a:schemeClr>
              </a:buClr>
              <a:buFont typeface="Wingdings" panose="05000000000000000000" pitchFamily="2" charset="2"/>
              <a:buChar char="§"/>
            </a:pPr>
            <a:r>
              <a:rPr lang="es-ES_tradnl" sz="2200" dirty="0" smtClean="0"/>
              <a:t>Tener </a:t>
            </a:r>
            <a:r>
              <a:rPr lang="es-ES_tradnl" sz="2200" dirty="0"/>
              <a:t>metas lectoras para reflexionar con la información.</a:t>
            </a:r>
          </a:p>
          <a:p>
            <a:pPr>
              <a:spcBef>
                <a:spcPts val="0"/>
              </a:spcBef>
              <a:buClr>
                <a:schemeClr val="accent2">
                  <a:lumMod val="75000"/>
                </a:schemeClr>
              </a:buClr>
              <a:buFont typeface="Wingdings" panose="05000000000000000000" pitchFamily="2" charset="2"/>
              <a:buChar char="§"/>
            </a:pPr>
            <a:endParaRPr lang="es-ES_tradnl" sz="800" dirty="0"/>
          </a:p>
          <a:p>
            <a:pPr>
              <a:spcBef>
                <a:spcPts val="0"/>
              </a:spcBef>
              <a:buClr>
                <a:schemeClr val="accent2">
                  <a:lumMod val="75000"/>
                </a:schemeClr>
              </a:buClr>
              <a:buFont typeface="Wingdings" panose="05000000000000000000" pitchFamily="2" charset="2"/>
              <a:buChar char="§"/>
            </a:pPr>
            <a:r>
              <a:rPr lang="es-ES_tradnl" sz="2200" dirty="0"/>
              <a:t>Formular preguntas para reflexionar con la información.</a:t>
            </a:r>
          </a:p>
          <a:p>
            <a:pPr>
              <a:spcBef>
                <a:spcPts val="0"/>
              </a:spcBef>
              <a:buClr>
                <a:schemeClr val="accent2">
                  <a:lumMod val="75000"/>
                </a:schemeClr>
              </a:buClr>
              <a:buFont typeface="Wingdings" panose="05000000000000000000" pitchFamily="2" charset="2"/>
              <a:buChar char="§"/>
            </a:pPr>
            <a:endParaRPr lang="es-ES_tradnl" sz="800" dirty="0"/>
          </a:p>
          <a:p>
            <a:pPr>
              <a:spcBef>
                <a:spcPts val="0"/>
              </a:spcBef>
              <a:buClr>
                <a:schemeClr val="accent2">
                  <a:lumMod val="75000"/>
                </a:schemeClr>
              </a:buClr>
              <a:buFont typeface="Wingdings" panose="05000000000000000000" pitchFamily="2" charset="2"/>
              <a:buChar char="§"/>
            </a:pPr>
            <a:r>
              <a:rPr lang="es-ES_tradnl" sz="2200" dirty="0"/>
              <a:t>Crear texto para reflexionar sobre el texto.</a:t>
            </a:r>
          </a:p>
          <a:p>
            <a:pPr>
              <a:spcBef>
                <a:spcPts val="0"/>
              </a:spcBef>
              <a:buClr>
                <a:schemeClr val="accent2">
                  <a:lumMod val="75000"/>
                </a:schemeClr>
              </a:buClr>
              <a:buFont typeface="Wingdings" panose="05000000000000000000" pitchFamily="2" charset="2"/>
              <a:buChar char="§"/>
            </a:pPr>
            <a:endParaRPr lang="es-ES_tradnl" sz="800" dirty="0"/>
          </a:p>
          <a:p>
            <a:pPr>
              <a:spcBef>
                <a:spcPts val="0"/>
              </a:spcBef>
              <a:buClr>
                <a:schemeClr val="accent2">
                  <a:lumMod val="75000"/>
                </a:schemeClr>
              </a:buClr>
              <a:buFont typeface="Wingdings" panose="05000000000000000000" pitchFamily="2" charset="2"/>
              <a:buChar char="§"/>
            </a:pPr>
            <a:r>
              <a:rPr lang="es-ES_tradnl" sz="2200" dirty="0"/>
              <a:t>Completar información implícita (leer entre líneas).</a:t>
            </a:r>
          </a:p>
          <a:p>
            <a:pPr>
              <a:spcBef>
                <a:spcPts val="0"/>
              </a:spcBef>
              <a:buClr>
                <a:schemeClr val="accent2">
                  <a:lumMod val="75000"/>
                </a:schemeClr>
              </a:buClr>
              <a:buFont typeface="Wingdings" panose="05000000000000000000" pitchFamily="2" charset="2"/>
              <a:buChar char="§"/>
            </a:pPr>
            <a:endParaRPr lang="es-ES_tradnl" sz="800" dirty="0"/>
          </a:p>
          <a:p>
            <a:pPr>
              <a:spcBef>
                <a:spcPts val="0"/>
              </a:spcBef>
              <a:buClr>
                <a:schemeClr val="accent2">
                  <a:lumMod val="75000"/>
                </a:schemeClr>
              </a:buClr>
              <a:buFont typeface="Wingdings" panose="05000000000000000000" pitchFamily="2" charset="2"/>
              <a:buChar char="§"/>
            </a:pPr>
            <a:r>
              <a:rPr lang="es-ES_tradnl" sz="2200" dirty="0"/>
              <a:t>Reconocer puntos débiles y falacias de un texto.</a:t>
            </a:r>
          </a:p>
          <a:p>
            <a:pPr>
              <a:spcBef>
                <a:spcPts val="0"/>
              </a:spcBef>
              <a:buClr>
                <a:schemeClr val="accent2">
                  <a:lumMod val="75000"/>
                </a:schemeClr>
              </a:buClr>
              <a:buFont typeface="Wingdings" panose="05000000000000000000" pitchFamily="2" charset="2"/>
              <a:buChar char="§"/>
            </a:pPr>
            <a:endParaRPr lang="es-ES_tradnl" sz="800" dirty="0"/>
          </a:p>
          <a:p>
            <a:pPr>
              <a:spcBef>
                <a:spcPts val="0"/>
              </a:spcBef>
              <a:buClr>
                <a:schemeClr val="accent2">
                  <a:lumMod val="75000"/>
                </a:schemeClr>
              </a:buClr>
              <a:buFont typeface="Wingdings" panose="05000000000000000000" pitchFamily="2" charset="2"/>
              <a:buChar char="§"/>
            </a:pPr>
            <a:r>
              <a:rPr lang="es-ES_tradnl" sz="2200" dirty="0"/>
              <a:t>Evaluar la utilidad de un texto en particular para probar un punto en específico.</a:t>
            </a:r>
          </a:p>
          <a:p>
            <a:pPr>
              <a:spcBef>
                <a:spcPts val="0"/>
              </a:spcBef>
              <a:buClr>
                <a:schemeClr val="accent2">
                  <a:lumMod val="75000"/>
                </a:schemeClr>
              </a:buClr>
              <a:buFont typeface="Wingdings" panose="05000000000000000000" pitchFamily="2" charset="2"/>
              <a:buChar char="§"/>
            </a:pPr>
            <a:endParaRPr lang="es-ES_tradnl" sz="800" dirty="0"/>
          </a:p>
          <a:p>
            <a:pPr>
              <a:spcBef>
                <a:spcPts val="0"/>
              </a:spcBef>
              <a:buClr>
                <a:schemeClr val="accent2">
                  <a:lumMod val="75000"/>
                </a:schemeClr>
              </a:buClr>
              <a:buFont typeface="Wingdings" panose="05000000000000000000" pitchFamily="2" charset="2"/>
              <a:buChar char="§"/>
            </a:pPr>
            <a:r>
              <a:rPr lang="es-ES_tradnl" sz="2400" dirty="0"/>
              <a:t>Analizar el texto: separarlo en partes componentes y entender la relación de estas partes.</a:t>
            </a:r>
          </a:p>
          <a:p>
            <a:pPr>
              <a:spcBef>
                <a:spcPts val="0"/>
              </a:spcBef>
              <a:buClr>
                <a:schemeClr val="accent2">
                  <a:lumMod val="75000"/>
                </a:schemeClr>
              </a:buClr>
              <a:buFont typeface="Wingdings" panose="05000000000000000000" pitchFamily="2" charset="2"/>
              <a:buChar char="§"/>
            </a:pPr>
            <a:endParaRPr lang="es-ES_tradnl" sz="800" dirty="0"/>
          </a:p>
          <a:p>
            <a:pPr>
              <a:spcBef>
                <a:spcPts val="0"/>
              </a:spcBef>
              <a:buClr>
                <a:schemeClr val="accent2">
                  <a:lumMod val="75000"/>
                </a:schemeClr>
              </a:buClr>
              <a:buFont typeface="Wingdings" panose="05000000000000000000" pitchFamily="2" charset="2"/>
              <a:buChar char="§"/>
            </a:pPr>
            <a:r>
              <a:rPr lang="es-ES_tradnl" sz="2400" dirty="0"/>
              <a:t>Monitorear la efectividad del propio proceso lector para lograr una reflexión profunda del texto.</a:t>
            </a:r>
          </a:p>
          <a:p>
            <a:endParaRPr lang="es-ES_tradnl" sz="2200" dirty="0"/>
          </a:p>
        </p:txBody>
      </p:sp>
    </p:spTree>
    <p:extLst>
      <p:ext uri="{BB962C8B-B14F-4D97-AF65-F5344CB8AC3E}">
        <p14:creationId xmlns:p14="http://schemas.microsoft.com/office/powerpoint/2010/main" val="9321182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3"/>
          <p:cNvPicPr>
            <a:picLocks noChangeAspect="1"/>
          </p:cNvPicPr>
          <p:nvPr/>
        </p:nvPicPr>
        <p:blipFill>
          <a:blip r:embed="rId2"/>
          <a:stretch>
            <a:fillRect/>
          </a:stretch>
        </p:blipFill>
        <p:spPr>
          <a:xfrm>
            <a:off x="0" y="0"/>
            <a:ext cx="12192000" cy="6858000"/>
          </a:xfrm>
          <a:prstGeom prst="rect">
            <a:avLst/>
          </a:prstGeom>
        </p:spPr>
      </p:pic>
      <p:sp>
        <p:nvSpPr>
          <p:cNvPr id="4" name="1 Título"/>
          <p:cNvSpPr>
            <a:spLocks noGrp="1"/>
          </p:cNvSpPr>
          <p:nvPr>
            <p:ph type="title"/>
          </p:nvPr>
        </p:nvSpPr>
        <p:spPr>
          <a:xfrm>
            <a:off x="1981200" y="764704"/>
            <a:ext cx="8229600" cy="1064096"/>
          </a:xfrm>
        </p:spPr>
        <p:txBody>
          <a:bodyPr>
            <a:normAutofit/>
          </a:bodyPr>
          <a:lstStyle/>
          <a:p>
            <a:pPr algn="ctr"/>
            <a:r>
              <a:rPr lang="es-MX" sz="3200" b="1" dirty="0">
                <a:solidFill>
                  <a:schemeClr val="accent1">
                    <a:lumMod val="40000"/>
                    <a:lumOff val="60000"/>
                  </a:schemeClr>
                </a:solidFill>
                <a:effectLst>
                  <a:outerShdw blurRad="38100" dist="38100" dir="2700000" algn="tl">
                    <a:srgbClr val="000000">
                      <a:alpha val="43137"/>
                    </a:srgbClr>
                  </a:outerShdw>
                </a:effectLst>
                <a:latin typeface="Kristen ITC" panose="03050502040202030202" pitchFamily="66" charset="0"/>
              </a:rPr>
              <a:t>Estrategias para reflexionar con la información</a:t>
            </a:r>
            <a:endParaRPr lang="es-ES_tradnl" sz="3200" b="1" dirty="0">
              <a:solidFill>
                <a:schemeClr val="accent1">
                  <a:lumMod val="40000"/>
                  <a:lumOff val="60000"/>
                </a:schemeClr>
              </a:solidFill>
              <a:effectLst>
                <a:outerShdw blurRad="38100" dist="38100" dir="2700000" algn="tl">
                  <a:srgbClr val="000000">
                    <a:alpha val="43137"/>
                  </a:srgbClr>
                </a:outerShdw>
              </a:effectLst>
              <a:latin typeface="Kristen ITC" panose="03050502040202030202" pitchFamily="66" charset="0"/>
            </a:endParaRPr>
          </a:p>
        </p:txBody>
      </p:sp>
      <p:sp>
        <p:nvSpPr>
          <p:cNvPr id="3" name="2 Marcador de contenido"/>
          <p:cNvSpPr>
            <a:spLocks noGrp="1"/>
          </p:cNvSpPr>
          <p:nvPr>
            <p:ph idx="1"/>
          </p:nvPr>
        </p:nvSpPr>
        <p:spPr>
          <a:xfrm>
            <a:off x="2853397" y="2332891"/>
            <a:ext cx="6698566" cy="3561471"/>
          </a:xfrm>
          <a:solidFill>
            <a:srgbClr val="ECD9FF"/>
          </a:solidFill>
          <a:ln>
            <a:solidFill>
              <a:srgbClr val="ECD9FF"/>
            </a:solidFill>
          </a:ln>
          <a:scene3d>
            <a:camera prst="orthographicFront"/>
            <a:lightRig rig="threePt" dir="t"/>
          </a:scene3d>
          <a:sp3d>
            <a:bevelT w="152400" h="50800" prst="softRound"/>
          </a:sp3d>
        </p:spPr>
        <p:txBody>
          <a:bodyPr>
            <a:normAutofit/>
          </a:bodyPr>
          <a:lstStyle/>
          <a:p>
            <a:pPr>
              <a:spcBef>
                <a:spcPts val="600"/>
              </a:spcBef>
              <a:buClr>
                <a:srgbClr val="7030A0"/>
              </a:buClr>
              <a:buFont typeface="Wingdings" panose="05000000000000000000" pitchFamily="2" charset="2"/>
              <a:buChar char="q"/>
            </a:pPr>
            <a:endParaRPr lang="es-ES_tradnl" sz="2200" dirty="0" smtClean="0"/>
          </a:p>
          <a:p>
            <a:pPr>
              <a:spcBef>
                <a:spcPts val="600"/>
              </a:spcBef>
              <a:buClr>
                <a:srgbClr val="7030A0"/>
              </a:buClr>
              <a:buFont typeface="Wingdings" panose="05000000000000000000" pitchFamily="2" charset="2"/>
              <a:buChar char="§"/>
            </a:pPr>
            <a:r>
              <a:rPr lang="es-ES_tradnl" sz="2200" b="1" i="1" dirty="0" smtClean="0">
                <a:solidFill>
                  <a:srgbClr val="922A8D"/>
                </a:solidFill>
              </a:rPr>
              <a:t>Establecer </a:t>
            </a:r>
            <a:r>
              <a:rPr lang="es-ES_tradnl" sz="2200" b="1" i="1" dirty="0">
                <a:solidFill>
                  <a:srgbClr val="922A8D"/>
                </a:solidFill>
              </a:rPr>
              <a:t>una actitud reflexiva.</a:t>
            </a:r>
          </a:p>
          <a:p>
            <a:pPr>
              <a:spcBef>
                <a:spcPts val="600"/>
              </a:spcBef>
              <a:buClr>
                <a:srgbClr val="7030A0"/>
              </a:buClr>
              <a:buFont typeface="Wingdings" panose="05000000000000000000" pitchFamily="2" charset="2"/>
              <a:buChar char="§"/>
            </a:pPr>
            <a:endParaRPr lang="es-ES_tradnl" sz="2200" b="1" i="1" dirty="0">
              <a:solidFill>
                <a:srgbClr val="922A8D"/>
              </a:solidFill>
            </a:endParaRPr>
          </a:p>
          <a:p>
            <a:pPr>
              <a:spcBef>
                <a:spcPts val="600"/>
              </a:spcBef>
              <a:buClr>
                <a:srgbClr val="7030A0"/>
              </a:buClr>
              <a:buFont typeface="Wingdings" panose="05000000000000000000" pitchFamily="2" charset="2"/>
              <a:buChar char="§"/>
            </a:pPr>
            <a:r>
              <a:rPr lang="es-ES_tradnl" sz="2200" b="1" i="1" dirty="0">
                <a:solidFill>
                  <a:srgbClr val="922A8D"/>
                </a:solidFill>
              </a:rPr>
              <a:t>Descubrir causa-efecto.</a:t>
            </a:r>
          </a:p>
          <a:p>
            <a:pPr>
              <a:spcBef>
                <a:spcPts val="600"/>
              </a:spcBef>
              <a:buClr>
                <a:srgbClr val="7030A0"/>
              </a:buClr>
              <a:buFont typeface="Wingdings" panose="05000000000000000000" pitchFamily="2" charset="2"/>
              <a:buChar char="§"/>
            </a:pPr>
            <a:endParaRPr lang="es-ES_tradnl" sz="2200" b="1" i="1" dirty="0">
              <a:solidFill>
                <a:srgbClr val="922A8D"/>
              </a:solidFill>
            </a:endParaRPr>
          </a:p>
          <a:p>
            <a:pPr>
              <a:spcBef>
                <a:spcPts val="600"/>
              </a:spcBef>
              <a:buClr>
                <a:srgbClr val="7030A0"/>
              </a:buClr>
              <a:buFont typeface="Wingdings" panose="05000000000000000000" pitchFamily="2" charset="2"/>
              <a:buChar char="§"/>
            </a:pPr>
            <a:r>
              <a:rPr lang="es-ES_tradnl" sz="2200" b="1" i="1" dirty="0">
                <a:solidFill>
                  <a:srgbClr val="922A8D"/>
                </a:solidFill>
              </a:rPr>
              <a:t>Concretizar, crear metáforas y dar ejemplos, en general proveer analogías de ideas abstractas.</a:t>
            </a:r>
          </a:p>
          <a:p>
            <a:pPr>
              <a:spcBef>
                <a:spcPts val="600"/>
              </a:spcBef>
              <a:buClr>
                <a:srgbClr val="7030A0"/>
              </a:buClr>
              <a:buFont typeface="Wingdings" panose="05000000000000000000" pitchFamily="2" charset="2"/>
              <a:buChar char="§"/>
            </a:pPr>
            <a:endParaRPr lang="es-ES_tradnl" sz="2200" b="1" i="1" dirty="0">
              <a:solidFill>
                <a:srgbClr val="922A8D"/>
              </a:solidFill>
            </a:endParaRPr>
          </a:p>
          <a:p>
            <a:pPr>
              <a:spcBef>
                <a:spcPts val="600"/>
              </a:spcBef>
              <a:buClr>
                <a:srgbClr val="7030A0"/>
              </a:buClr>
              <a:buFont typeface="Wingdings" panose="05000000000000000000" pitchFamily="2" charset="2"/>
              <a:buChar char="§"/>
            </a:pPr>
            <a:r>
              <a:rPr lang="es-ES_tradnl" sz="2200" b="1" i="1" dirty="0">
                <a:solidFill>
                  <a:srgbClr val="922A8D"/>
                </a:solidFill>
              </a:rPr>
              <a:t>“Dejar volar la pluma”</a:t>
            </a:r>
          </a:p>
          <a:p>
            <a:endParaRPr lang="es-ES_tradnl" sz="2200" b="1" i="1" dirty="0"/>
          </a:p>
        </p:txBody>
      </p:sp>
    </p:spTree>
    <p:extLst>
      <p:ext uri="{BB962C8B-B14F-4D97-AF65-F5344CB8AC3E}">
        <p14:creationId xmlns:p14="http://schemas.microsoft.com/office/powerpoint/2010/main" val="34153754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graphicFrame>
        <p:nvGraphicFramePr>
          <p:cNvPr id="6" name="Marcador de contenido 4"/>
          <p:cNvGraphicFramePr>
            <a:graphicFrameLocks/>
          </p:cNvGraphicFramePr>
          <p:nvPr>
            <p:extLst>
              <p:ext uri="{D42A27DB-BD31-4B8C-83A1-F6EECF244321}">
                <p14:modId xmlns:p14="http://schemas.microsoft.com/office/powerpoint/2010/main" val="1304293983"/>
              </p:ext>
            </p:extLst>
          </p:nvPr>
        </p:nvGraphicFramePr>
        <p:xfrm>
          <a:off x="1401795" y="1690687"/>
          <a:ext cx="9388410" cy="4227852"/>
        </p:xfrm>
        <a:graphic>
          <a:graphicData uri="http://schemas.openxmlformats.org/drawingml/2006/table">
            <a:tbl>
              <a:tblPr firstRow="1" bandRow="1">
                <a:tableStyleId>{5C22544A-7EE6-4342-B048-85BDC9FD1C3A}</a:tableStyleId>
              </a:tblPr>
              <a:tblGrid>
                <a:gridCol w="1323201">
                  <a:extLst>
                    <a:ext uri="{9D8B030D-6E8A-4147-A177-3AD203B41FA5}">
                      <a16:colId xmlns:a16="http://schemas.microsoft.com/office/drawing/2014/main" val="1420771311"/>
                    </a:ext>
                  </a:extLst>
                </a:gridCol>
                <a:gridCol w="1929418">
                  <a:extLst>
                    <a:ext uri="{9D8B030D-6E8A-4147-A177-3AD203B41FA5}">
                      <a16:colId xmlns:a16="http://schemas.microsoft.com/office/drawing/2014/main" val="4185191031"/>
                    </a:ext>
                  </a:extLst>
                </a:gridCol>
                <a:gridCol w="2049259">
                  <a:extLst>
                    <a:ext uri="{9D8B030D-6E8A-4147-A177-3AD203B41FA5}">
                      <a16:colId xmlns:a16="http://schemas.microsoft.com/office/drawing/2014/main" val="3564495346"/>
                    </a:ext>
                  </a:extLst>
                </a:gridCol>
                <a:gridCol w="2049258">
                  <a:extLst>
                    <a:ext uri="{9D8B030D-6E8A-4147-A177-3AD203B41FA5}">
                      <a16:colId xmlns:a16="http://schemas.microsoft.com/office/drawing/2014/main" val="2872286667"/>
                    </a:ext>
                  </a:extLst>
                </a:gridCol>
                <a:gridCol w="2037274">
                  <a:extLst>
                    <a:ext uri="{9D8B030D-6E8A-4147-A177-3AD203B41FA5}">
                      <a16:colId xmlns:a16="http://schemas.microsoft.com/office/drawing/2014/main" val="645043208"/>
                    </a:ext>
                  </a:extLst>
                </a:gridCol>
              </a:tblGrid>
              <a:tr h="478812">
                <a:tc>
                  <a:txBody>
                    <a:bodyPr/>
                    <a:lstStyle/>
                    <a:p>
                      <a:pPr algn="ctr"/>
                      <a:r>
                        <a:rPr lang="es-MX" sz="2000" b="1" dirty="0" smtClean="0">
                          <a:effectLst>
                            <a:outerShdw blurRad="38100" dist="38100" dir="2700000" algn="tl">
                              <a:srgbClr val="000000">
                                <a:alpha val="43137"/>
                              </a:srgbClr>
                            </a:outerShdw>
                          </a:effectLst>
                        </a:rPr>
                        <a:t>Nivel </a:t>
                      </a:r>
                      <a:endParaRPr lang="es-MX" sz="2000" b="1" dirty="0">
                        <a:effectLst>
                          <a:outerShdw blurRad="38100" dist="38100" dir="2700000" algn="tl">
                            <a:srgbClr val="000000">
                              <a:alpha val="43137"/>
                            </a:srgbClr>
                          </a:outerShdw>
                        </a:effectLst>
                      </a:endParaRPr>
                    </a:p>
                  </a:txBody>
                  <a:tcPr>
                    <a:solidFill>
                      <a:schemeClr val="accent2">
                        <a:lumMod val="60000"/>
                        <a:lumOff val="40000"/>
                      </a:schemeClr>
                    </a:solidFill>
                  </a:tcPr>
                </a:tc>
                <a:tc>
                  <a:txBody>
                    <a:bodyPr/>
                    <a:lstStyle/>
                    <a:p>
                      <a:pPr algn="ctr"/>
                      <a:r>
                        <a:rPr lang="es-MX" sz="2000" b="1" dirty="0" smtClean="0">
                          <a:effectLst>
                            <a:outerShdw blurRad="38100" dist="38100" dir="2700000" algn="tl">
                              <a:srgbClr val="000000">
                                <a:alpha val="43137"/>
                              </a:srgbClr>
                            </a:outerShdw>
                          </a:effectLst>
                        </a:rPr>
                        <a:t>Respuestas </a:t>
                      </a:r>
                      <a:endParaRPr lang="es-MX" sz="2000" b="1" dirty="0">
                        <a:effectLst>
                          <a:outerShdw blurRad="38100" dist="38100" dir="2700000" algn="tl">
                            <a:srgbClr val="000000">
                              <a:alpha val="43137"/>
                            </a:srgbClr>
                          </a:outerShdw>
                        </a:effectLst>
                      </a:endParaRPr>
                    </a:p>
                  </a:txBody>
                  <a:tcPr>
                    <a:solidFill>
                      <a:schemeClr val="accent2">
                        <a:lumMod val="60000"/>
                        <a:lumOff val="40000"/>
                      </a:schemeClr>
                    </a:solidFill>
                  </a:tcPr>
                </a:tc>
                <a:tc>
                  <a:txBody>
                    <a:bodyPr/>
                    <a:lstStyle/>
                    <a:p>
                      <a:pPr algn="ctr"/>
                      <a:r>
                        <a:rPr lang="es-MX" sz="2000" b="1" dirty="0" smtClean="0">
                          <a:effectLst>
                            <a:outerShdw blurRad="38100" dist="38100" dir="2700000" algn="tl">
                              <a:srgbClr val="000000">
                                <a:alpha val="43137"/>
                              </a:srgbClr>
                            </a:outerShdw>
                          </a:effectLst>
                        </a:rPr>
                        <a:t>Reconocimiento </a:t>
                      </a:r>
                      <a:endParaRPr lang="es-MX" sz="2000" b="1" dirty="0">
                        <a:effectLst>
                          <a:outerShdw blurRad="38100" dist="38100" dir="2700000" algn="tl">
                            <a:srgbClr val="000000">
                              <a:alpha val="43137"/>
                            </a:srgbClr>
                          </a:outerShdw>
                        </a:effectLst>
                      </a:endParaRPr>
                    </a:p>
                  </a:txBody>
                  <a:tcPr>
                    <a:solidFill>
                      <a:schemeClr val="accent2">
                        <a:lumMod val="60000"/>
                        <a:lumOff val="40000"/>
                      </a:schemeClr>
                    </a:solidFill>
                  </a:tcPr>
                </a:tc>
                <a:tc gridSpan="2">
                  <a:txBody>
                    <a:bodyPr/>
                    <a:lstStyle/>
                    <a:p>
                      <a:pPr algn="ctr"/>
                      <a:r>
                        <a:rPr lang="es-MX" sz="2000" b="1" dirty="0" smtClean="0">
                          <a:effectLst>
                            <a:outerShdw blurRad="38100" dist="38100" dir="2700000" algn="tl">
                              <a:srgbClr val="000000">
                                <a:alpha val="43137"/>
                              </a:srgbClr>
                            </a:outerShdw>
                          </a:effectLst>
                        </a:rPr>
                        <a:t>Pistas para formular preguntas</a:t>
                      </a:r>
                      <a:endParaRPr lang="es-MX" sz="2000" b="1" dirty="0">
                        <a:effectLst>
                          <a:outerShdw blurRad="38100" dist="38100" dir="2700000" algn="tl">
                            <a:srgbClr val="000000">
                              <a:alpha val="43137"/>
                            </a:srgbClr>
                          </a:outerShdw>
                        </a:effectLst>
                      </a:endParaRPr>
                    </a:p>
                  </a:txBody>
                  <a:tcPr>
                    <a:solidFill>
                      <a:schemeClr val="accent2">
                        <a:lumMod val="60000"/>
                        <a:lumOff val="40000"/>
                      </a:schemeClr>
                    </a:solidFill>
                  </a:tcPr>
                </a:tc>
                <a:tc hMerge="1">
                  <a:txBody>
                    <a:bodyPr/>
                    <a:lstStyle/>
                    <a:p>
                      <a:endParaRPr lang="es-MX" dirty="0"/>
                    </a:p>
                  </a:txBody>
                  <a:tcPr/>
                </a:tc>
                <a:extLst>
                  <a:ext uri="{0D108BD9-81ED-4DB2-BD59-A6C34878D82A}">
                    <a16:rowId xmlns:a16="http://schemas.microsoft.com/office/drawing/2014/main" val="208143424"/>
                  </a:ext>
                </a:extLst>
              </a:tr>
              <a:tr h="3710795">
                <a:tc>
                  <a:txBody>
                    <a:bodyPr/>
                    <a:lstStyle/>
                    <a:p>
                      <a:r>
                        <a:rPr lang="es-MX" sz="2000" b="1" dirty="0" smtClean="0"/>
                        <a:t>Crítico</a:t>
                      </a:r>
                    </a:p>
                    <a:p>
                      <a:endParaRPr lang="es-MX" sz="2000" b="1" dirty="0"/>
                    </a:p>
                  </a:txBody>
                  <a:tcPr>
                    <a:solidFill>
                      <a:schemeClr val="accent2">
                        <a:lumMod val="20000"/>
                        <a:lumOff val="80000"/>
                      </a:schemeClr>
                    </a:solidFill>
                  </a:tcPr>
                </a:tc>
                <a:tc>
                  <a:txBody>
                    <a:bodyPr/>
                    <a:lstStyle/>
                    <a:p>
                      <a:r>
                        <a:rPr lang="es-MX" sz="2000" b="1" dirty="0" smtClean="0"/>
                        <a:t>Expresa opiniones y emite juicios </a:t>
                      </a:r>
                      <a:endParaRPr lang="es-MX" sz="2000" b="1" dirty="0"/>
                    </a:p>
                  </a:txBody>
                  <a:tcPr>
                    <a:solidFill>
                      <a:schemeClr val="accent2">
                        <a:lumMod val="20000"/>
                        <a:lumOff val="80000"/>
                      </a:schemeClr>
                    </a:solidFill>
                  </a:tcPr>
                </a:tc>
                <a:tc>
                  <a:txBody>
                    <a:bodyPr/>
                    <a:lstStyle/>
                    <a:p>
                      <a:r>
                        <a:rPr lang="es-MX" sz="2000" b="1" dirty="0" smtClean="0"/>
                        <a:t>Este nivel implica realizar una lectura analítica y reflexiva del texto</a:t>
                      </a:r>
                      <a:r>
                        <a:rPr lang="es-MX" sz="2000" b="1" baseline="0" dirty="0" smtClean="0"/>
                        <a:t>, para plantear juicios y asumir una posición (opinión) frente a la información  que presenta.</a:t>
                      </a:r>
                      <a:endParaRPr lang="es-MX" sz="2000" b="1" dirty="0"/>
                    </a:p>
                  </a:txBody>
                  <a:tcPr>
                    <a:solidFill>
                      <a:schemeClr val="accent2">
                        <a:lumMod val="20000"/>
                        <a:lumOff val="80000"/>
                      </a:schemeClr>
                    </a:solidFill>
                  </a:tcPr>
                </a:tc>
                <a:tc>
                  <a:txBody>
                    <a:bodyPr/>
                    <a:lstStyle/>
                    <a:p>
                      <a:pPr marL="285750" indent="-285750">
                        <a:buFont typeface="Arial" panose="020B0604020202020204" pitchFamily="34" charset="0"/>
                        <a:buChar char="•"/>
                      </a:pPr>
                      <a:r>
                        <a:rPr lang="es-MX" sz="2000" b="1" dirty="0" smtClean="0"/>
                        <a:t>¿Crees que es…?</a:t>
                      </a:r>
                    </a:p>
                    <a:p>
                      <a:pPr marL="285750" indent="-285750">
                        <a:buFont typeface="Arial" panose="020B0604020202020204" pitchFamily="34" charset="0"/>
                        <a:buChar char="•"/>
                      </a:pPr>
                      <a:r>
                        <a:rPr lang="es-MX" sz="2000" b="1" dirty="0" smtClean="0"/>
                        <a:t>¿Qué opinas…?</a:t>
                      </a:r>
                    </a:p>
                    <a:p>
                      <a:pPr marL="285750" indent="-285750">
                        <a:buFont typeface="Arial" panose="020B0604020202020204" pitchFamily="34" charset="0"/>
                        <a:buChar char="•"/>
                      </a:pPr>
                      <a:r>
                        <a:rPr lang="es-MX" sz="2000" b="1" dirty="0" smtClean="0"/>
                        <a:t>¿Cómo crees que…?</a:t>
                      </a:r>
                    </a:p>
                    <a:p>
                      <a:pPr marL="285750" indent="-285750">
                        <a:buFont typeface="Arial" panose="020B0604020202020204" pitchFamily="34" charset="0"/>
                        <a:buChar char="•"/>
                      </a:pPr>
                      <a:r>
                        <a:rPr lang="es-MX" sz="2000" b="1" dirty="0" smtClean="0"/>
                        <a:t>¿Cómo podrías calificar…?</a:t>
                      </a:r>
                    </a:p>
                    <a:p>
                      <a:pPr marL="285750" indent="-285750">
                        <a:buFont typeface="Arial" panose="020B0604020202020204" pitchFamily="34" charset="0"/>
                        <a:buChar char="•"/>
                      </a:pPr>
                      <a:r>
                        <a:rPr lang="es-MX" sz="2000" b="1" dirty="0" smtClean="0"/>
                        <a:t>¿Qué hubieras hecho…?</a:t>
                      </a:r>
                    </a:p>
                    <a:p>
                      <a:pPr marL="285750" indent="-285750">
                        <a:buFont typeface="Arial" panose="020B0604020202020204" pitchFamily="34" charset="0"/>
                        <a:buChar char="•"/>
                      </a:pPr>
                      <a:r>
                        <a:rPr lang="es-MX" sz="2000" b="1" dirty="0" smtClean="0"/>
                        <a:t>¿Cómo</a:t>
                      </a:r>
                      <a:r>
                        <a:rPr lang="es-MX" sz="2000" b="1" baseline="0" dirty="0" smtClean="0"/>
                        <a:t> te parece…?</a:t>
                      </a:r>
                      <a:endParaRPr lang="es-MX" sz="2000" b="1" dirty="0"/>
                    </a:p>
                  </a:txBody>
                  <a:tcPr>
                    <a:solidFill>
                      <a:schemeClr val="accent2">
                        <a:lumMod val="20000"/>
                        <a:lumOff val="80000"/>
                      </a:schemeClr>
                    </a:solidFill>
                  </a:tcPr>
                </a:tc>
                <a:tc>
                  <a:txBody>
                    <a:bodyPr/>
                    <a:lstStyle/>
                    <a:p>
                      <a:pPr marL="285750" indent="-285750">
                        <a:buFont typeface="Arial" panose="020B0604020202020204" pitchFamily="34" charset="0"/>
                        <a:buChar char="•"/>
                      </a:pPr>
                      <a:r>
                        <a:rPr lang="es-MX" sz="2000" b="1" dirty="0" smtClean="0"/>
                        <a:t>¿Cómo debería ser?</a:t>
                      </a:r>
                    </a:p>
                    <a:p>
                      <a:pPr marL="285750" indent="-285750">
                        <a:buFont typeface="Arial" panose="020B0604020202020204" pitchFamily="34" charset="0"/>
                        <a:buChar char="•"/>
                      </a:pPr>
                      <a:r>
                        <a:rPr lang="es-MX" sz="2000" b="1" dirty="0" smtClean="0"/>
                        <a:t>¿Qué crees…?</a:t>
                      </a:r>
                    </a:p>
                    <a:p>
                      <a:pPr marL="285750" indent="-285750">
                        <a:buFont typeface="Arial" panose="020B0604020202020204" pitchFamily="34" charset="0"/>
                        <a:buChar char="•"/>
                      </a:pPr>
                      <a:r>
                        <a:rPr lang="es-MX" sz="2000" b="1" dirty="0" smtClean="0"/>
                        <a:t>¿Qué te parece…?</a:t>
                      </a:r>
                    </a:p>
                    <a:p>
                      <a:pPr marL="285750" indent="-285750">
                        <a:buFont typeface="Arial" panose="020B0604020202020204" pitchFamily="34" charset="0"/>
                        <a:buChar char="•"/>
                      </a:pPr>
                      <a:r>
                        <a:rPr lang="es-MX" sz="2000" b="1" dirty="0" smtClean="0"/>
                        <a:t>¿Cómo calificarías…?</a:t>
                      </a:r>
                    </a:p>
                    <a:p>
                      <a:pPr marL="285750" indent="-285750">
                        <a:buFont typeface="Arial" panose="020B0604020202020204" pitchFamily="34" charset="0"/>
                        <a:buChar char="•"/>
                      </a:pPr>
                      <a:r>
                        <a:rPr lang="es-MX" sz="2000" b="1" dirty="0" smtClean="0"/>
                        <a:t>¿Qué piensas de…?</a:t>
                      </a:r>
                      <a:endParaRPr lang="es-MX" sz="2000" b="1" dirty="0"/>
                    </a:p>
                  </a:txBody>
                  <a:tcPr>
                    <a:solidFill>
                      <a:schemeClr val="accent2">
                        <a:lumMod val="20000"/>
                        <a:lumOff val="80000"/>
                      </a:schemeClr>
                    </a:solidFill>
                  </a:tcPr>
                </a:tc>
                <a:extLst>
                  <a:ext uri="{0D108BD9-81ED-4DB2-BD59-A6C34878D82A}">
                    <a16:rowId xmlns:a16="http://schemas.microsoft.com/office/drawing/2014/main" val="3379418833"/>
                  </a:ext>
                </a:extLst>
              </a:tr>
            </a:tbl>
          </a:graphicData>
        </a:graphic>
      </p:graphicFrame>
    </p:spTree>
    <p:extLst>
      <p:ext uri="{BB962C8B-B14F-4D97-AF65-F5344CB8AC3E}">
        <p14:creationId xmlns:p14="http://schemas.microsoft.com/office/powerpoint/2010/main" val="23185473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a:stretch>
            <a:fillRect/>
          </a:stretch>
        </p:blipFill>
        <p:spPr>
          <a:xfrm>
            <a:off x="-10803" y="0"/>
            <a:ext cx="12192000" cy="6858000"/>
          </a:xfrm>
          <a:prstGeom prst="rect">
            <a:avLst/>
          </a:prstGeom>
        </p:spPr>
      </p:pic>
      <p:sp>
        <p:nvSpPr>
          <p:cNvPr id="19" name="Título 1"/>
          <p:cNvSpPr txBox="1">
            <a:spLocks/>
          </p:cNvSpPr>
          <p:nvPr/>
        </p:nvSpPr>
        <p:spPr>
          <a:xfrm>
            <a:off x="2457803" y="556086"/>
            <a:ext cx="7477480" cy="12071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5400" dirty="0" smtClean="0">
                <a:solidFill>
                  <a:schemeClr val="accent1">
                    <a:lumMod val="60000"/>
                    <a:lumOff val="40000"/>
                  </a:schemeClr>
                </a:solidFill>
                <a:effectLst>
                  <a:outerShdw blurRad="38100" dist="38100" dir="2700000" algn="tl">
                    <a:srgbClr val="000000">
                      <a:alpha val="43137"/>
                    </a:srgbClr>
                  </a:outerShdw>
                </a:effectLst>
                <a:latin typeface="Kristen ITC" panose="03050502040202030202" pitchFamily="66" charset="0"/>
              </a:rPr>
              <a:t>Comprensión lectora</a:t>
            </a:r>
            <a:endParaRPr lang="es-MX" sz="5400" dirty="0">
              <a:solidFill>
                <a:schemeClr val="accent1">
                  <a:lumMod val="60000"/>
                  <a:lumOff val="40000"/>
                </a:schemeClr>
              </a:solidFill>
              <a:effectLst>
                <a:outerShdw blurRad="38100" dist="38100" dir="2700000" algn="tl">
                  <a:srgbClr val="000000">
                    <a:alpha val="43137"/>
                  </a:srgbClr>
                </a:outerShdw>
              </a:effectLst>
              <a:latin typeface="Kristen ITC" panose="03050502040202030202" pitchFamily="66" charset="0"/>
            </a:endParaRPr>
          </a:p>
        </p:txBody>
      </p:sp>
      <p:sp>
        <p:nvSpPr>
          <p:cNvPr id="20" name="Subtítulo 2"/>
          <p:cNvSpPr txBox="1">
            <a:spLocks/>
          </p:cNvSpPr>
          <p:nvPr/>
        </p:nvSpPr>
        <p:spPr>
          <a:xfrm>
            <a:off x="1733550" y="1927274"/>
            <a:ext cx="7595507" cy="4248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3500" b="1" i="1" dirty="0" smtClean="0"/>
              <a:t>Es el proceso de adquirir “programas” de operación de nuestros cerebros.</a:t>
            </a:r>
          </a:p>
          <a:p>
            <a:endParaRPr lang="es-MX" dirty="0" smtClean="0"/>
          </a:p>
          <a:p>
            <a:endParaRPr lang="es-MX" dirty="0" smtClean="0"/>
          </a:p>
          <a:p>
            <a:endParaRPr lang="es-MX" dirty="0" smtClean="0"/>
          </a:p>
          <a:p>
            <a:endParaRPr lang="es-MX" dirty="0" smtClean="0"/>
          </a:p>
          <a:p>
            <a:r>
              <a:rPr lang="es-ES_tradnl" dirty="0" smtClean="0"/>
              <a:t>    </a:t>
            </a:r>
            <a:r>
              <a:rPr lang="es-ES_tradnl" b="1" i="1" dirty="0" smtClean="0">
                <a:effectLst>
                  <a:outerShdw blurRad="38100" dist="38100" dir="2700000" algn="tl">
                    <a:srgbClr val="000000">
                      <a:alpha val="43137"/>
                    </a:srgbClr>
                  </a:outerShdw>
                </a:effectLst>
              </a:rPr>
              <a:t>Objetivo:</a:t>
            </a:r>
          </a:p>
          <a:p>
            <a:r>
              <a:rPr lang="es-ES_tradnl" b="1" dirty="0" smtClean="0"/>
              <a:t>    </a:t>
            </a:r>
            <a:r>
              <a:rPr lang="es-ES_tradnl" b="1" dirty="0">
                <a:solidFill>
                  <a:srgbClr val="00B050"/>
                </a:solidFill>
              </a:rPr>
              <a:t>L</a:t>
            </a:r>
            <a:r>
              <a:rPr lang="es-ES_tradnl" b="1" dirty="0" smtClean="0">
                <a:solidFill>
                  <a:srgbClr val="00B050"/>
                </a:solidFill>
              </a:rPr>
              <a:t>eer </a:t>
            </a:r>
            <a:r>
              <a:rPr lang="es-ES_tradnl" b="1" dirty="0" smtClean="0">
                <a:solidFill>
                  <a:srgbClr val="00B050"/>
                </a:solidFill>
              </a:rPr>
              <a:t>las líneas</a:t>
            </a:r>
            <a:r>
              <a:rPr lang="es-ES_tradnl" b="1" dirty="0" smtClean="0"/>
              <a:t>, </a:t>
            </a:r>
            <a:r>
              <a:rPr lang="es-ES_tradnl" b="1" dirty="0" smtClean="0">
                <a:solidFill>
                  <a:srgbClr val="FFC000"/>
                </a:solidFill>
              </a:rPr>
              <a:t>entre líneas </a:t>
            </a:r>
            <a:r>
              <a:rPr lang="es-ES_tradnl" b="1" dirty="0" smtClean="0"/>
              <a:t>y </a:t>
            </a:r>
            <a:r>
              <a:rPr lang="es-ES_tradnl" b="1" dirty="0" smtClean="0">
                <a:solidFill>
                  <a:srgbClr val="FF579B"/>
                </a:solidFill>
              </a:rPr>
              <a:t>tras las líneas</a:t>
            </a:r>
            <a:r>
              <a:rPr lang="es-ES_tradnl" b="1" dirty="0" smtClean="0"/>
              <a:t>.. </a:t>
            </a:r>
            <a:endParaRPr lang="es-ES" b="1" dirty="0" smtClean="0"/>
          </a:p>
          <a:p>
            <a:endParaRPr lang="es-MX" dirty="0"/>
          </a:p>
        </p:txBody>
      </p:sp>
      <p:sp>
        <p:nvSpPr>
          <p:cNvPr id="21" name="AutoShape 4"/>
          <p:cNvSpPr>
            <a:spLocks noChangeArrowheads="1"/>
          </p:cNvSpPr>
          <p:nvPr/>
        </p:nvSpPr>
        <p:spPr bwMode="auto">
          <a:xfrm>
            <a:off x="5717071" y="3341637"/>
            <a:ext cx="5260131" cy="1646489"/>
          </a:xfrm>
          <a:prstGeom prst="flowChartProcess">
            <a:avLst/>
          </a:prstGeom>
          <a:noFill/>
          <a:ln w="38100">
            <a:solidFill>
              <a:srgbClr val="92D050"/>
            </a:solidFill>
            <a:miter lim="800000"/>
            <a:headEnd/>
            <a:tailEnd/>
          </a:ln>
          <a:scene3d>
            <a:camera prst="perspectiveContrastingLeftFacing"/>
            <a:lightRig rig="threePt" dir="t"/>
          </a:scene3d>
        </p:spPr>
        <p:txBody>
          <a:bodyPr wrap="none" anchor="ctr"/>
          <a:lstStyle/>
          <a:p>
            <a:pPr algn="ctr"/>
            <a:r>
              <a:rPr lang="es-ES_tradnl" sz="4000" dirty="0">
                <a:solidFill>
                  <a:srgbClr val="00B0F0"/>
                </a:solidFill>
                <a:effectLst>
                  <a:outerShdw blurRad="38100" dist="38100" dir="2700000" algn="tl">
                    <a:srgbClr val="000000">
                      <a:alpha val="43137"/>
                    </a:srgbClr>
                  </a:outerShdw>
                </a:effectLst>
              </a:rPr>
              <a:t>Literal</a:t>
            </a:r>
          </a:p>
          <a:p>
            <a:pPr algn="ctr"/>
            <a:r>
              <a:rPr lang="es-ES_tradnl" sz="4000" dirty="0">
                <a:solidFill>
                  <a:srgbClr val="DA7F56"/>
                </a:solidFill>
                <a:effectLst>
                  <a:outerShdw blurRad="38100" dist="38100" dir="2700000" algn="tl">
                    <a:srgbClr val="000000">
                      <a:alpha val="43137"/>
                    </a:srgbClr>
                  </a:outerShdw>
                </a:effectLst>
              </a:rPr>
              <a:t>Inferencial</a:t>
            </a:r>
          </a:p>
          <a:p>
            <a:pPr algn="ctr"/>
            <a:r>
              <a:rPr lang="es-ES_tradnl" sz="4000" dirty="0">
                <a:solidFill>
                  <a:srgbClr val="EE68CB"/>
                </a:solidFill>
                <a:effectLst>
                  <a:outerShdw blurRad="38100" dist="38100" dir="2700000" algn="tl">
                    <a:srgbClr val="000000">
                      <a:alpha val="43137"/>
                    </a:srgbClr>
                  </a:outerShdw>
                </a:effectLst>
              </a:rPr>
              <a:t>C</a:t>
            </a:r>
            <a:r>
              <a:rPr lang="es-ES_tradnl" sz="4000" dirty="0" smtClean="0">
                <a:solidFill>
                  <a:srgbClr val="EE68CB"/>
                </a:solidFill>
                <a:effectLst>
                  <a:outerShdw blurRad="38100" dist="38100" dir="2700000" algn="tl">
                    <a:srgbClr val="000000">
                      <a:alpha val="43137"/>
                    </a:srgbClr>
                  </a:outerShdw>
                </a:effectLst>
              </a:rPr>
              <a:t>rítico</a:t>
            </a:r>
            <a:endParaRPr lang="es-ES" sz="4000" dirty="0">
              <a:solidFill>
                <a:srgbClr val="EE68CB"/>
              </a:solidFill>
              <a:effectLst>
                <a:outerShdw blurRad="38100" dist="38100" dir="2700000" algn="tl">
                  <a:srgbClr val="000000">
                    <a:alpha val="43137"/>
                  </a:srgbClr>
                </a:outerShdw>
              </a:effectLst>
            </a:endParaRPr>
          </a:p>
        </p:txBody>
      </p:sp>
      <p:pic>
        <p:nvPicPr>
          <p:cNvPr id="22" name="image27.png"/>
          <p:cNvPicPr/>
          <p:nvPr/>
        </p:nvPicPr>
        <p:blipFill>
          <a:blip r:embed="rId3" cstate="print"/>
          <a:stretch>
            <a:fillRect/>
          </a:stretch>
        </p:blipFill>
        <p:spPr>
          <a:xfrm>
            <a:off x="3662925" y="3030741"/>
            <a:ext cx="2422272" cy="2268280"/>
          </a:xfrm>
          <a:prstGeom prst="rect">
            <a:avLst/>
          </a:prstGeom>
        </p:spPr>
      </p:pic>
    </p:spTree>
    <p:extLst>
      <p:ext uri="{BB962C8B-B14F-4D97-AF65-F5344CB8AC3E}">
        <p14:creationId xmlns:p14="http://schemas.microsoft.com/office/powerpoint/2010/main" val="1242671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pic>
        <p:nvPicPr>
          <p:cNvPr id="5" name="Imagen 4"/>
          <p:cNvPicPr>
            <a:picLocks noChangeAspect="1"/>
          </p:cNvPicPr>
          <p:nvPr/>
        </p:nvPicPr>
        <p:blipFill>
          <a:blip r:embed="rId3"/>
          <a:stretch>
            <a:fillRect/>
          </a:stretch>
        </p:blipFill>
        <p:spPr>
          <a:xfrm>
            <a:off x="1058814" y="606961"/>
            <a:ext cx="10110934" cy="5751636"/>
          </a:xfrm>
          <a:prstGeom prst="rect">
            <a:avLst/>
          </a:prstGeom>
        </p:spPr>
      </p:pic>
    </p:spTree>
    <p:extLst>
      <p:ext uri="{BB962C8B-B14F-4D97-AF65-F5344CB8AC3E}">
        <p14:creationId xmlns:p14="http://schemas.microsoft.com/office/powerpoint/2010/main" val="16357142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pic>
        <p:nvPicPr>
          <p:cNvPr id="5" name="Imagen 4"/>
          <p:cNvPicPr>
            <a:picLocks noChangeAspect="1"/>
          </p:cNvPicPr>
          <p:nvPr/>
        </p:nvPicPr>
        <p:blipFill>
          <a:blip r:embed="rId3"/>
          <a:stretch>
            <a:fillRect/>
          </a:stretch>
        </p:blipFill>
        <p:spPr>
          <a:xfrm>
            <a:off x="2025747" y="616413"/>
            <a:ext cx="8918918" cy="5831387"/>
          </a:xfrm>
          <a:prstGeom prst="rect">
            <a:avLst/>
          </a:prstGeom>
        </p:spPr>
      </p:pic>
    </p:spTree>
    <p:extLst>
      <p:ext uri="{BB962C8B-B14F-4D97-AF65-F5344CB8AC3E}">
        <p14:creationId xmlns:p14="http://schemas.microsoft.com/office/powerpoint/2010/main" val="23222479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pic>
        <p:nvPicPr>
          <p:cNvPr id="6" name="Imagen 5"/>
          <p:cNvPicPr>
            <a:picLocks noChangeAspect="1"/>
          </p:cNvPicPr>
          <p:nvPr/>
        </p:nvPicPr>
        <p:blipFill>
          <a:blip r:embed="rId3"/>
          <a:stretch>
            <a:fillRect/>
          </a:stretch>
        </p:blipFill>
        <p:spPr>
          <a:xfrm rot="20622096">
            <a:off x="572759" y="277650"/>
            <a:ext cx="2360076" cy="2663298"/>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5" name="Imagen 4"/>
          <p:cNvPicPr>
            <a:picLocks noChangeAspect="1"/>
          </p:cNvPicPr>
          <p:nvPr/>
        </p:nvPicPr>
        <p:blipFill>
          <a:blip r:embed="rId4"/>
          <a:stretch>
            <a:fillRect/>
          </a:stretch>
        </p:blipFill>
        <p:spPr>
          <a:xfrm>
            <a:off x="752147" y="2732171"/>
            <a:ext cx="5852160" cy="315207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CuadroTexto 6"/>
          <p:cNvSpPr txBox="1"/>
          <p:nvPr/>
        </p:nvSpPr>
        <p:spPr>
          <a:xfrm>
            <a:off x="2802209" y="343122"/>
            <a:ext cx="6215183" cy="1785104"/>
          </a:xfrm>
          <a:prstGeom prst="rect">
            <a:avLst/>
          </a:prstGeom>
          <a:noFill/>
        </p:spPr>
        <p:txBody>
          <a:bodyPr wrap="square" rtlCol="0">
            <a:spAutoFit/>
          </a:bodyPr>
          <a:lstStyle/>
          <a:p>
            <a:pPr algn="ctr"/>
            <a:r>
              <a:rPr lang="es-MX" sz="2800" b="1" dirty="0" smtClean="0">
                <a:effectLst>
                  <a:outerShdw blurRad="38100" dist="38100" dir="2700000" algn="tl">
                    <a:srgbClr val="000000">
                      <a:alpha val="43137"/>
                    </a:srgbClr>
                  </a:outerShdw>
                </a:effectLst>
              </a:rPr>
              <a:t>Congruencia entre</a:t>
            </a:r>
            <a:r>
              <a:rPr lang="es-MX" dirty="0" smtClean="0"/>
              <a:t>: </a:t>
            </a:r>
          </a:p>
          <a:p>
            <a:pPr algn="ctr"/>
            <a:endParaRPr lang="es-MX" dirty="0" smtClean="0"/>
          </a:p>
          <a:p>
            <a:pPr algn="ctr"/>
            <a:r>
              <a:rPr lang="es-MX" sz="3200" b="1" i="1" dirty="0" smtClean="0">
                <a:solidFill>
                  <a:srgbClr val="922A8D"/>
                </a:solidFill>
                <a:latin typeface="High Tower Text" panose="02040502050506030303" pitchFamily="18" charset="0"/>
              </a:rPr>
              <a:t>Los programas</a:t>
            </a:r>
            <a:r>
              <a:rPr lang="es-MX" sz="3200" b="1" i="1" dirty="0" smtClean="0">
                <a:latin typeface="High Tower Text" panose="02040502050506030303" pitchFamily="18" charset="0"/>
              </a:rPr>
              <a:t>, </a:t>
            </a:r>
            <a:r>
              <a:rPr lang="es-MX" sz="3200" b="1" i="1" dirty="0" smtClean="0">
                <a:solidFill>
                  <a:srgbClr val="FF579B"/>
                </a:solidFill>
                <a:latin typeface="High Tower Text" panose="02040502050506030303" pitchFamily="18" charset="0"/>
              </a:rPr>
              <a:t>lo que se enseñanza </a:t>
            </a:r>
            <a:r>
              <a:rPr lang="es-MX" sz="3200" b="1" i="1" dirty="0" smtClean="0">
                <a:latin typeface="High Tower Text" panose="02040502050506030303" pitchFamily="18" charset="0"/>
              </a:rPr>
              <a:t>y  </a:t>
            </a:r>
            <a:r>
              <a:rPr lang="es-MX" sz="3200" b="1" i="1" dirty="0" smtClean="0">
                <a:solidFill>
                  <a:srgbClr val="00B0F0"/>
                </a:solidFill>
                <a:latin typeface="High Tower Text" panose="02040502050506030303" pitchFamily="18" charset="0"/>
              </a:rPr>
              <a:t>lo que se evalúa</a:t>
            </a:r>
            <a:r>
              <a:rPr lang="es-MX" sz="3200" b="1" i="1" dirty="0" smtClean="0">
                <a:solidFill>
                  <a:srgbClr val="00B0F0"/>
                </a:solidFill>
                <a:effectLst>
                  <a:outerShdw blurRad="38100" dist="38100" dir="2700000" algn="tl">
                    <a:srgbClr val="000000">
                      <a:alpha val="43137"/>
                    </a:srgbClr>
                  </a:outerShdw>
                </a:effectLst>
                <a:latin typeface="High Tower Text" panose="02040502050506030303" pitchFamily="18" charset="0"/>
              </a:rPr>
              <a:t> </a:t>
            </a:r>
            <a:r>
              <a:rPr lang="es-MX" b="1" i="1" dirty="0" smtClean="0"/>
              <a:t> </a:t>
            </a:r>
            <a:endParaRPr lang="es-MX" b="1" i="1" dirty="0"/>
          </a:p>
        </p:txBody>
      </p:sp>
      <p:pic>
        <p:nvPicPr>
          <p:cNvPr id="9" name="Imagen 8"/>
          <p:cNvPicPr>
            <a:picLocks noChangeAspect="1"/>
          </p:cNvPicPr>
          <p:nvPr/>
        </p:nvPicPr>
        <p:blipFill>
          <a:blip r:embed="rId5"/>
          <a:stretch>
            <a:fillRect/>
          </a:stretch>
        </p:blipFill>
        <p:spPr>
          <a:xfrm rot="636440">
            <a:off x="8739407" y="191398"/>
            <a:ext cx="2327164" cy="2667364"/>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8" name="Imagen 7"/>
          <p:cNvPicPr>
            <a:picLocks noChangeAspect="1"/>
          </p:cNvPicPr>
          <p:nvPr/>
        </p:nvPicPr>
        <p:blipFill>
          <a:blip r:embed="rId6"/>
          <a:stretch>
            <a:fillRect/>
          </a:stretch>
        </p:blipFill>
        <p:spPr>
          <a:xfrm>
            <a:off x="6690360" y="2648967"/>
            <a:ext cx="4376647" cy="331847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Oval 5"/>
          <p:cNvSpPr>
            <a:spLocks noChangeArrowheads="1"/>
          </p:cNvSpPr>
          <p:nvPr/>
        </p:nvSpPr>
        <p:spPr bwMode="auto">
          <a:xfrm>
            <a:off x="6713905" y="4164037"/>
            <a:ext cx="1375018" cy="604911"/>
          </a:xfrm>
          <a:prstGeom prst="ellipse">
            <a:avLst/>
          </a:prstGeom>
          <a:noFill/>
          <a:ln w="28575">
            <a:solidFill>
              <a:srgbClr val="1DDC0E"/>
            </a:solidFill>
            <a:round/>
            <a:headEnd/>
            <a:tailEnd/>
          </a:ln>
        </p:spPr>
        <p:txBody>
          <a:bodyPr wrap="none" anchor="ctr"/>
          <a:lstStyle/>
          <a:p>
            <a:endParaRPr lang="es-ES"/>
          </a:p>
        </p:txBody>
      </p:sp>
      <p:sp>
        <p:nvSpPr>
          <p:cNvPr id="12" name="Line 5"/>
          <p:cNvSpPr>
            <a:spLocks noChangeShapeType="1"/>
          </p:cNvSpPr>
          <p:nvPr/>
        </p:nvSpPr>
        <p:spPr bwMode="auto">
          <a:xfrm flipV="1">
            <a:off x="1170466" y="3256434"/>
            <a:ext cx="582331" cy="29633"/>
          </a:xfrm>
          <a:prstGeom prst="line">
            <a:avLst/>
          </a:prstGeom>
          <a:noFill/>
          <a:ln w="76200">
            <a:solidFill>
              <a:srgbClr val="FF0066"/>
            </a:solidFill>
            <a:round/>
            <a:headEnd/>
            <a:tailEnd type="triangle" w="med" len="med"/>
          </a:ln>
        </p:spPr>
        <p:txBody>
          <a:bodyPr/>
          <a:lstStyle/>
          <a:p>
            <a:endParaRPr lang="es-ES"/>
          </a:p>
        </p:txBody>
      </p:sp>
      <p:sp>
        <p:nvSpPr>
          <p:cNvPr id="13" name="Line 5"/>
          <p:cNvSpPr>
            <a:spLocks noChangeShapeType="1"/>
          </p:cNvSpPr>
          <p:nvPr/>
        </p:nvSpPr>
        <p:spPr bwMode="auto">
          <a:xfrm flipV="1">
            <a:off x="752147" y="4620872"/>
            <a:ext cx="886631" cy="35533"/>
          </a:xfrm>
          <a:prstGeom prst="line">
            <a:avLst/>
          </a:prstGeom>
          <a:noFill/>
          <a:ln w="76200">
            <a:solidFill>
              <a:srgbClr val="FF0066"/>
            </a:solidFill>
            <a:round/>
            <a:headEnd/>
            <a:tailEnd type="triangle" w="med" len="med"/>
          </a:ln>
        </p:spPr>
        <p:txBody>
          <a:bodyPr/>
          <a:lstStyle/>
          <a:p>
            <a:endParaRPr lang="es-ES"/>
          </a:p>
        </p:txBody>
      </p:sp>
    </p:spTree>
    <p:extLst>
      <p:ext uri="{BB962C8B-B14F-4D97-AF65-F5344CB8AC3E}">
        <p14:creationId xmlns:p14="http://schemas.microsoft.com/office/powerpoint/2010/main" val="19763592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6229"/>
            <a:ext cx="12192000" cy="6858000"/>
          </a:xfrm>
          <a:prstGeom prst="rect">
            <a:avLst/>
          </a:prstGeom>
          <a:ln>
            <a:noFill/>
          </a:ln>
        </p:spPr>
      </p:pic>
      <p:sp>
        <p:nvSpPr>
          <p:cNvPr id="5" name="CuadroTexto 4"/>
          <p:cNvSpPr txBox="1"/>
          <p:nvPr/>
        </p:nvSpPr>
        <p:spPr>
          <a:xfrm>
            <a:off x="975359" y="675025"/>
            <a:ext cx="4473525" cy="1015663"/>
          </a:xfrm>
          <a:prstGeom prst="rect">
            <a:avLst/>
          </a:prstGeom>
          <a:solidFill>
            <a:schemeClr val="accent2">
              <a:lumMod val="60000"/>
              <a:lumOff val="40000"/>
            </a:schemeClr>
          </a:solidFill>
          <a:scene3d>
            <a:camera prst="orthographicFront"/>
            <a:lightRig rig="threePt" dir="t"/>
          </a:scene3d>
          <a:sp3d>
            <a:bevelT prst="relaxedInset"/>
          </a:sp3d>
        </p:spPr>
        <p:txBody>
          <a:bodyPr wrap="square" rtlCol="0">
            <a:spAutoFit/>
          </a:bodyPr>
          <a:lstStyle/>
          <a:p>
            <a:pPr algn="ctr"/>
            <a:r>
              <a:rPr lang="es-MX" sz="6000" b="1" dirty="0" smtClean="0">
                <a:solidFill>
                  <a:schemeClr val="accent2">
                    <a:lumMod val="50000"/>
                  </a:schemeClr>
                </a:solidFill>
                <a:effectLst>
                  <a:outerShdw blurRad="38100" dist="38100" dir="2700000" algn="tl">
                    <a:srgbClr val="000000">
                      <a:alpha val="43137"/>
                    </a:srgbClr>
                  </a:outerShdw>
                </a:effectLst>
                <a:latin typeface="Informal Roman" panose="030604020304060B0204" pitchFamily="66" charset="0"/>
              </a:rPr>
              <a:t>Actividad</a:t>
            </a:r>
            <a:r>
              <a:rPr lang="es-MX" sz="4000" dirty="0" smtClean="0">
                <a:solidFill>
                  <a:schemeClr val="accent2">
                    <a:lumMod val="50000"/>
                  </a:schemeClr>
                </a:solidFill>
                <a:effectLst>
                  <a:outerShdw blurRad="38100" dist="38100" dir="2700000" algn="tl">
                    <a:srgbClr val="000000">
                      <a:alpha val="43137"/>
                    </a:srgbClr>
                  </a:outerShdw>
                </a:effectLst>
                <a:latin typeface="Arial Black" panose="020B0A04020102020204" pitchFamily="34" charset="0"/>
              </a:rPr>
              <a:t> </a:t>
            </a:r>
            <a:endParaRPr lang="es-MX" sz="4000" dirty="0">
              <a:solidFill>
                <a:schemeClr val="accent2">
                  <a:lumMod val="50000"/>
                </a:schemeClr>
              </a:solidFill>
              <a:effectLst>
                <a:outerShdw blurRad="38100" dist="38100" dir="2700000" algn="tl">
                  <a:srgbClr val="000000">
                    <a:alpha val="43137"/>
                  </a:srgbClr>
                </a:outerShdw>
              </a:effectLst>
              <a:latin typeface="Arial Black" panose="020B0A04020102020204" pitchFamily="34" charset="0"/>
            </a:endParaRPr>
          </a:p>
        </p:txBody>
      </p:sp>
      <p:sp>
        <p:nvSpPr>
          <p:cNvPr id="6" name="CuadroTexto 5"/>
          <p:cNvSpPr txBox="1"/>
          <p:nvPr/>
        </p:nvSpPr>
        <p:spPr>
          <a:xfrm>
            <a:off x="1267629" y="2468330"/>
            <a:ext cx="8693835" cy="3170099"/>
          </a:xfrm>
          <a:prstGeom prst="rect">
            <a:avLst/>
          </a:prstGeom>
          <a:noFill/>
          <a:ln w="57150">
            <a:solidFill>
              <a:schemeClr val="accent2">
                <a:lumMod val="40000"/>
                <a:lumOff val="6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MX" sz="3200" b="1" i="1" dirty="0" smtClean="0">
                <a:solidFill>
                  <a:srgbClr val="1B8183"/>
                </a:solidFill>
                <a:effectLst>
                  <a:outerShdw blurRad="38100" dist="38100" dir="2700000" algn="tl">
                    <a:srgbClr val="000000">
                      <a:alpha val="43137"/>
                    </a:srgbClr>
                  </a:outerShdw>
                </a:effectLst>
              </a:rPr>
              <a:t>Por academias: </a:t>
            </a:r>
          </a:p>
          <a:p>
            <a:endParaRPr lang="es-MX" sz="2400" dirty="0" smtClean="0"/>
          </a:p>
          <a:p>
            <a:pPr marL="342900" indent="-342900">
              <a:buClr>
                <a:srgbClr val="922A8D"/>
              </a:buClr>
              <a:buFont typeface="Courier New" panose="02070309020205020404" pitchFamily="49" charset="0"/>
              <a:buChar char="o"/>
            </a:pPr>
            <a:r>
              <a:rPr lang="es-MX" sz="2400" b="1" i="1" dirty="0">
                <a:solidFill>
                  <a:srgbClr val="99CC00"/>
                </a:solidFill>
              </a:rPr>
              <a:t>S</a:t>
            </a:r>
            <a:r>
              <a:rPr lang="es-MX" sz="2400" b="1" i="1" dirty="0" smtClean="0">
                <a:solidFill>
                  <a:srgbClr val="99CC00"/>
                </a:solidFill>
              </a:rPr>
              <a:t>eleccionarán</a:t>
            </a:r>
            <a:r>
              <a:rPr lang="es-MX" sz="2400" dirty="0" smtClean="0"/>
              <a:t> un </a:t>
            </a:r>
            <a:r>
              <a:rPr lang="es-MX" sz="2400" b="1" i="1" dirty="0" smtClean="0">
                <a:solidFill>
                  <a:srgbClr val="99CC00"/>
                </a:solidFill>
              </a:rPr>
              <a:t>Aprendizaje  fundamental </a:t>
            </a:r>
            <a:r>
              <a:rPr lang="es-MX" sz="2400" dirty="0" smtClean="0"/>
              <a:t>del Programa de estudios.</a:t>
            </a:r>
          </a:p>
          <a:p>
            <a:pPr marL="342900" indent="-342900">
              <a:buClr>
                <a:srgbClr val="922A8D"/>
              </a:buClr>
              <a:buFont typeface="Courier New" panose="02070309020205020404" pitchFamily="49" charset="0"/>
              <a:buChar char="o"/>
            </a:pPr>
            <a:r>
              <a:rPr lang="es-MX" sz="2400" dirty="0" smtClean="0"/>
              <a:t>Del libro de texto o material de apoyo, </a:t>
            </a:r>
            <a:r>
              <a:rPr lang="es-MX" sz="2400" b="1" i="1" dirty="0" smtClean="0">
                <a:solidFill>
                  <a:srgbClr val="922A8D"/>
                </a:solidFill>
              </a:rPr>
              <a:t>elegirán un  texto</a:t>
            </a:r>
            <a:r>
              <a:rPr lang="es-MX" sz="2400" dirty="0" smtClean="0"/>
              <a:t>, </a:t>
            </a:r>
            <a:r>
              <a:rPr lang="es-MX" sz="2400" b="1" i="1" dirty="0" smtClean="0">
                <a:solidFill>
                  <a:srgbClr val="922A8D"/>
                </a:solidFill>
              </a:rPr>
              <a:t>consigna o caso</a:t>
            </a:r>
            <a:r>
              <a:rPr lang="es-MX" sz="2400" dirty="0" smtClean="0"/>
              <a:t>, etc. </a:t>
            </a:r>
          </a:p>
          <a:p>
            <a:pPr marL="342900" indent="-342900">
              <a:buClr>
                <a:srgbClr val="922A8D"/>
              </a:buClr>
              <a:buFont typeface="Courier New" panose="02070309020205020404" pitchFamily="49" charset="0"/>
              <a:buChar char="o"/>
            </a:pPr>
            <a:r>
              <a:rPr lang="es-MX" sz="2400" b="1" i="1" dirty="0" smtClean="0">
                <a:solidFill>
                  <a:srgbClr val="FF0000"/>
                </a:solidFill>
              </a:rPr>
              <a:t>Formular  un instrumento </a:t>
            </a:r>
            <a:r>
              <a:rPr lang="es-MX" sz="2400" dirty="0" smtClean="0"/>
              <a:t>donde se utilicen </a:t>
            </a:r>
            <a:r>
              <a:rPr lang="es-MX" sz="2400" b="1" i="1" dirty="0" smtClean="0">
                <a:solidFill>
                  <a:srgbClr val="FF0000"/>
                </a:solidFill>
              </a:rPr>
              <a:t>los tres procesos</a:t>
            </a:r>
            <a:r>
              <a:rPr lang="es-MX" sz="2400" dirty="0" smtClean="0"/>
              <a:t> </a:t>
            </a:r>
            <a:r>
              <a:rPr lang="es-MX" sz="2400" b="1" i="1" dirty="0" smtClean="0">
                <a:solidFill>
                  <a:srgbClr val="FF0000"/>
                </a:solidFill>
              </a:rPr>
              <a:t>de la comprensión lectora. </a:t>
            </a:r>
            <a:endParaRPr lang="es-MX" sz="2400" b="1" i="1" dirty="0">
              <a:solidFill>
                <a:srgbClr val="FF0000"/>
              </a:solidFill>
            </a:endParaRPr>
          </a:p>
        </p:txBody>
      </p:sp>
      <p:sp>
        <p:nvSpPr>
          <p:cNvPr id="7" name="CuadroTexto 6"/>
          <p:cNvSpPr txBox="1"/>
          <p:nvPr/>
        </p:nvSpPr>
        <p:spPr>
          <a:xfrm>
            <a:off x="4304714" y="5884575"/>
            <a:ext cx="5880296" cy="584775"/>
          </a:xfrm>
          <a:prstGeom prst="rect">
            <a:avLst/>
          </a:prstGeom>
          <a:noFill/>
        </p:spPr>
        <p:txBody>
          <a:bodyPr wrap="square" rtlCol="0">
            <a:spAutoFit/>
          </a:bodyPr>
          <a:lstStyle/>
          <a:p>
            <a:r>
              <a:rPr lang="es-MX" sz="3200" b="1" i="1" dirty="0" smtClean="0">
                <a:solidFill>
                  <a:srgbClr val="00B0F0"/>
                </a:solidFill>
                <a:effectLst>
                  <a:outerShdw blurRad="38100" dist="38100" dir="2700000" algn="tl">
                    <a:srgbClr val="000000">
                      <a:alpha val="43137"/>
                    </a:srgbClr>
                  </a:outerShdw>
                </a:effectLst>
              </a:rPr>
              <a:t>Compartimos nuestros productos</a:t>
            </a:r>
            <a:endParaRPr lang="es-MX" sz="3200" b="1" i="1" dirty="0">
              <a:solidFill>
                <a:srgbClr val="00B0F0"/>
              </a:solidFill>
              <a:effectLst>
                <a:outerShdw blurRad="38100" dist="38100" dir="2700000" algn="tl">
                  <a:srgbClr val="000000">
                    <a:alpha val="43137"/>
                  </a:srgbClr>
                </a:outerShdw>
              </a:effectLst>
            </a:endParaRPr>
          </a:p>
        </p:txBody>
      </p:sp>
      <p:pic>
        <p:nvPicPr>
          <p:cNvPr id="2050" name="Picture 2" descr="El hombre de negocios con la computadora portátil ha levantado una mano en  el café, llamando al camarero. | Foto Prem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3730" y="462771"/>
            <a:ext cx="2685978" cy="178922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9109;p79"/>
          <p:cNvGrpSpPr/>
          <p:nvPr/>
        </p:nvGrpSpPr>
        <p:grpSpPr>
          <a:xfrm>
            <a:off x="3512327" y="5902367"/>
            <a:ext cx="792387" cy="691357"/>
            <a:chOff x="4456875" y="2635825"/>
            <a:chExt cx="481825" cy="451700"/>
          </a:xfrm>
        </p:grpSpPr>
        <p:sp>
          <p:nvSpPr>
            <p:cNvPr id="10" name="Google Shape;9110;p79"/>
            <p:cNvSpPr/>
            <p:nvPr/>
          </p:nvSpPr>
          <p:spPr>
            <a:xfrm>
              <a:off x="4542475" y="3031050"/>
              <a:ext cx="189725" cy="56475"/>
            </a:xfrm>
            <a:custGeom>
              <a:avLst/>
              <a:gdLst/>
              <a:ahLst/>
              <a:cxnLst/>
              <a:rect l="l" t="t" r="r" b="b"/>
              <a:pathLst>
                <a:path w="7589" h="2259" extrusionOk="0">
                  <a:moveTo>
                    <a:pt x="2792" y="0"/>
                  </a:moveTo>
                  <a:lnTo>
                    <a:pt x="2415" y="1130"/>
                  </a:lnTo>
                  <a:lnTo>
                    <a:pt x="567" y="1130"/>
                  </a:lnTo>
                  <a:cubicBezTo>
                    <a:pt x="253" y="1130"/>
                    <a:pt x="0" y="1383"/>
                    <a:pt x="0" y="1696"/>
                  </a:cubicBezTo>
                  <a:cubicBezTo>
                    <a:pt x="0" y="2006"/>
                    <a:pt x="253" y="2259"/>
                    <a:pt x="567" y="2259"/>
                  </a:cubicBezTo>
                  <a:lnTo>
                    <a:pt x="7589" y="2259"/>
                  </a:lnTo>
                  <a:cubicBezTo>
                    <a:pt x="7101" y="1831"/>
                    <a:pt x="6821" y="1214"/>
                    <a:pt x="6821" y="567"/>
                  </a:cubicBezTo>
                  <a:lnTo>
                    <a:pt x="682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 name="Google Shape;9111;p79"/>
            <p:cNvSpPr/>
            <p:nvPr/>
          </p:nvSpPr>
          <p:spPr>
            <a:xfrm>
              <a:off x="4456875" y="2946350"/>
              <a:ext cx="256125" cy="56500"/>
            </a:xfrm>
            <a:custGeom>
              <a:avLst/>
              <a:gdLst/>
              <a:ahLst/>
              <a:cxnLst/>
              <a:rect l="l" t="t" r="r" b="b"/>
              <a:pathLst>
                <a:path w="10245" h="2260" extrusionOk="0">
                  <a:moveTo>
                    <a:pt x="1" y="1"/>
                  </a:moveTo>
                  <a:lnTo>
                    <a:pt x="1" y="567"/>
                  </a:lnTo>
                  <a:cubicBezTo>
                    <a:pt x="1" y="1500"/>
                    <a:pt x="756" y="2259"/>
                    <a:pt x="1693" y="2259"/>
                  </a:cubicBezTo>
                  <a:lnTo>
                    <a:pt x="10245" y="2259"/>
                  </a:lnTo>
                  <a:lnTo>
                    <a:pt x="1024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2" name="Google Shape;9112;p79"/>
            <p:cNvSpPr/>
            <p:nvPr/>
          </p:nvSpPr>
          <p:spPr>
            <a:xfrm>
              <a:off x="4741225" y="2861675"/>
              <a:ext cx="169400" cy="141175"/>
            </a:xfrm>
            <a:custGeom>
              <a:avLst/>
              <a:gdLst/>
              <a:ahLst/>
              <a:cxnLst/>
              <a:rect l="l" t="t" r="r" b="b"/>
              <a:pathLst>
                <a:path w="6776" h="5647" extrusionOk="0">
                  <a:moveTo>
                    <a:pt x="0" y="0"/>
                  </a:moveTo>
                  <a:lnTo>
                    <a:pt x="0" y="5646"/>
                  </a:lnTo>
                  <a:lnTo>
                    <a:pt x="6775" y="5646"/>
                  </a:lnTo>
                  <a:lnTo>
                    <a:pt x="677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3" name="Google Shape;9113;p79"/>
            <p:cNvSpPr/>
            <p:nvPr/>
          </p:nvSpPr>
          <p:spPr>
            <a:xfrm>
              <a:off x="4741225" y="3031050"/>
              <a:ext cx="169400" cy="42400"/>
            </a:xfrm>
            <a:custGeom>
              <a:avLst/>
              <a:gdLst/>
              <a:ahLst/>
              <a:cxnLst/>
              <a:rect l="l" t="t" r="r" b="b"/>
              <a:pathLst>
                <a:path w="6776" h="1696" extrusionOk="0">
                  <a:moveTo>
                    <a:pt x="0" y="0"/>
                  </a:moveTo>
                  <a:lnTo>
                    <a:pt x="0" y="567"/>
                  </a:lnTo>
                  <a:cubicBezTo>
                    <a:pt x="0" y="1190"/>
                    <a:pt x="506" y="1696"/>
                    <a:pt x="1129" y="1696"/>
                  </a:cubicBezTo>
                  <a:lnTo>
                    <a:pt x="5646" y="1696"/>
                  </a:lnTo>
                  <a:cubicBezTo>
                    <a:pt x="6270" y="1696"/>
                    <a:pt x="6775" y="1190"/>
                    <a:pt x="6775" y="567"/>
                  </a:cubicBezTo>
                  <a:lnTo>
                    <a:pt x="677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 name="Google Shape;9114;p79"/>
            <p:cNvSpPr/>
            <p:nvPr/>
          </p:nvSpPr>
          <p:spPr>
            <a:xfrm>
              <a:off x="4456875" y="2635825"/>
              <a:ext cx="481825" cy="282325"/>
            </a:xfrm>
            <a:custGeom>
              <a:avLst/>
              <a:gdLst/>
              <a:ahLst/>
              <a:cxnLst/>
              <a:rect l="l" t="t" r="r" b="b"/>
              <a:pathLst>
                <a:path w="19273" h="11293" extrusionOk="0">
                  <a:moveTo>
                    <a:pt x="1693" y="0"/>
                  </a:moveTo>
                  <a:cubicBezTo>
                    <a:pt x="756" y="0"/>
                    <a:pt x="1" y="759"/>
                    <a:pt x="1" y="1696"/>
                  </a:cubicBezTo>
                  <a:lnTo>
                    <a:pt x="1" y="11293"/>
                  </a:lnTo>
                  <a:lnTo>
                    <a:pt x="10245" y="11293"/>
                  </a:lnTo>
                  <a:lnTo>
                    <a:pt x="10245" y="7342"/>
                  </a:lnTo>
                  <a:cubicBezTo>
                    <a:pt x="10245" y="6092"/>
                    <a:pt x="11257" y="5083"/>
                    <a:pt x="12503" y="5083"/>
                  </a:cubicBezTo>
                  <a:lnTo>
                    <a:pt x="17020" y="5083"/>
                  </a:lnTo>
                  <a:cubicBezTo>
                    <a:pt x="18201" y="5083"/>
                    <a:pt x="19179" y="5993"/>
                    <a:pt x="19273" y="7167"/>
                  </a:cubicBezTo>
                  <a:lnTo>
                    <a:pt x="19273" y="1696"/>
                  </a:lnTo>
                  <a:cubicBezTo>
                    <a:pt x="19270" y="759"/>
                    <a:pt x="18514" y="0"/>
                    <a:pt x="175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 name="Google Shape;9115;p79"/>
            <p:cNvSpPr/>
            <p:nvPr/>
          </p:nvSpPr>
          <p:spPr>
            <a:xfrm>
              <a:off x="4741225" y="2791125"/>
              <a:ext cx="169400" cy="42325"/>
            </a:xfrm>
            <a:custGeom>
              <a:avLst/>
              <a:gdLst/>
              <a:ahLst/>
              <a:cxnLst/>
              <a:rect l="l" t="t" r="r" b="b"/>
              <a:pathLst>
                <a:path w="6776" h="1693" extrusionOk="0">
                  <a:moveTo>
                    <a:pt x="1129" y="1"/>
                  </a:moveTo>
                  <a:cubicBezTo>
                    <a:pt x="506" y="1"/>
                    <a:pt x="0" y="503"/>
                    <a:pt x="0" y="1130"/>
                  </a:cubicBezTo>
                  <a:lnTo>
                    <a:pt x="0" y="1693"/>
                  </a:lnTo>
                  <a:lnTo>
                    <a:pt x="6775" y="1693"/>
                  </a:lnTo>
                  <a:lnTo>
                    <a:pt x="6775" y="1130"/>
                  </a:lnTo>
                  <a:cubicBezTo>
                    <a:pt x="6775" y="503"/>
                    <a:pt x="6270" y="1"/>
                    <a:pt x="56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6" name="Google Shape;9381;p80"/>
          <p:cNvGrpSpPr/>
          <p:nvPr/>
        </p:nvGrpSpPr>
        <p:grpSpPr>
          <a:xfrm>
            <a:off x="6675911" y="699053"/>
            <a:ext cx="370879" cy="337755"/>
            <a:chOff x="-40378075" y="3267450"/>
            <a:chExt cx="317425" cy="289075"/>
          </a:xfrm>
        </p:grpSpPr>
        <p:sp>
          <p:nvSpPr>
            <p:cNvPr id="17" name="Google Shape;9382;p80"/>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383;p80"/>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384;p80"/>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385;p80"/>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9341;p80"/>
          <p:cNvGrpSpPr/>
          <p:nvPr/>
        </p:nvGrpSpPr>
        <p:grpSpPr>
          <a:xfrm>
            <a:off x="8632696" y="365125"/>
            <a:ext cx="358640" cy="363226"/>
            <a:chOff x="-42617300" y="3587775"/>
            <a:chExt cx="306950" cy="310875"/>
          </a:xfrm>
        </p:grpSpPr>
        <p:sp>
          <p:nvSpPr>
            <p:cNvPr id="26" name="Google Shape;9342;p80"/>
            <p:cNvSpPr/>
            <p:nvPr/>
          </p:nvSpPr>
          <p:spPr>
            <a:xfrm>
              <a:off x="-42617300" y="3587775"/>
              <a:ext cx="306950" cy="310875"/>
            </a:xfrm>
            <a:custGeom>
              <a:avLst/>
              <a:gdLst/>
              <a:ahLst/>
              <a:cxnLst/>
              <a:rect l="l" t="t" r="r" b="b"/>
              <a:pathLst>
                <a:path w="12278" h="12435" extrusionOk="0">
                  <a:moveTo>
                    <a:pt x="5905" y="860"/>
                  </a:moveTo>
                  <a:cubicBezTo>
                    <a:pt x="6421" y="860"/>
                    <a:pt x="6926" y="1412"/>
                    <a:pt x="7341" y="2467"/>
                  </a:cubicBezTo>
                  <a:cubicBezTo>
                    <a:pt x="6837" y="2593"/>
                    <a:pt x="6365" y="2782"/>
                    <a:pt x="5892" y="3003"/>
                  </a:cubicBezTo>
                  <a:cubicBezTo>
                    <a:pt x="5419" y="2782"/>
                    <a:pt x="4947" y="2593"/>
                    <a:pt x="4443" y="2467"/>
                  </a:cubicBezTo>
                  <a:cubicBezTo>
                    <a:pt x="4893" y="1381"/>
                    <a:pt x="5404" y="860"/>
                    <a:pt x="5905" y="860"/>
                  </a:cubicBezTo>
                  <a:close/>
                  <a:moveTo>
                    <a:pt x="4191" y="3255"/>
                  </a:moveTo>
                  <a:cubicBezTo>
                    <a:pt x="4443" y="3349"/>
                    <a:pt x="4632" y="3381"/>
                    <a:pt x="4884" y="3475"/>
                  </a:cubicBezTo>
                  <a:cubicBezTo>
                    <a:pt x="4726" y="3538"/>
                    <a:pt x="4600" y="3601"/>
                    <a:pt x="4443" y="3696"/>
                  </a:cubicBezTo>
                  <a:cubicBezTo>
                    <a:pt x="4285" y="3790"/>
                    <a:pt x="4159" y="3853"/>
                    <a:pt x="4002" y="3948"/>
                  </a:cubicBezTo>
                  <a:cubicBezTo>
                    <a:pt x="4096" y="3727"/>
                    <a:pt x="4159" y="3507"/>
                    <a:pt x="4191" y="3255"/>
                  </a:cubicBezTo>
                  <a:close/>
                  <a:moveTo>
                    <a:pt x="7625" y="3318"/>
                  </a:moveTo>
                  <a:cubicBezTo>
                    <a:pt x="7688" y="3507"/>
                    <a:pt x="7751" y="3727"/>
                    <a:pt x="7782" y="3979"/>
                  </a:cubicBezTo>
                  <a:cubicBezTo>
                    <a:pt x="7499" y="3790"/>
                    <a:pt x="7247" y="3633"/>
                    <a:pt x="6963" y="3507"/>
                  </a:cubicBezTo>
                  <a:cubicBezTo>
                    <a:pt x="7184" y="3412"/>
                    <a:pt x="7404" y="3349"/>
                    <a:pt x="7625" y="3318"/>
                  </a:cubicBezTo>
                  <a:close/>
                  <a:moveTo>
                    <a:pt x="2611" y="3034"/>
                  </a:moveTo>
                  <a:cubicBezTo>
                    <a:pt x="2846" y="3034"/>
                    <a:pt x="3110" y="3054"/>
                    <a:pt x="3403" y="3097"/>
                  </a:cubicBezTo>
                  <a:cubicBezTo>
                    <a:pt x="3309" y="3570"/>
                    <a:pt x="3183" y="4042"/>
                    <a:pt x="3151" y="4609"/>
                  </a:cubicBezTo>
                  <a:cubicBezTo>
                    <a:pt x="2742" y="4924"/>
                    <a:pt x="2363" y="5240"/>
                    <a:pt x="1954" y="5586"/>
                  </a:cubicBezTo>
                  <a:cubicBezTo>
                    <a:pt x="712" y="4068"/>
                    <a:pt x="945" y="3034"/>
                    <a:pt x="2611" y="3034"/>
                  </a:cubicBezTo>
                  <a:close/>
                  <a:moveTo>
                    <a:pt x="9301" y="3075"/>
                  </a:moveTo>
                  <a:cubicBezTo>
                    <a:pt x="10879" y="3075"/>
                    <a:pt x="11079" y="4102"/>
                    <a:pt x="9862" y="5618"/>
                  </a:cubicBezTo>
                  <a:cubicBezTo>
                    <a:pt x="9515" y="5271"/>
                    <a:pt x="9137" y="4924"/>
                    <a:pt x="8696" y="4641"/>
                  </a:cubicBezTo>
                  <a:cubicBezTo>
                    <a:pt x="8601" y="4137"/>
                    <a:pt x="8538" y="3601"/>
                    <a:pt x="8412" y="3160"/>
                  </a:cubicBezTo>
                  <a:cubicBezTo>
                    <a:pt x="8746" y="3102"/>
                    <a:pt x="9042" y="3075"/>
                    <a:pt x="9301" y="3075"/>
                  </a:cubicBezTo>
                  <a:close/>
                  <a:moveTo>
                    <a:pt x="8822" y="5744"/>
                  </a:moveTo>
                  <a:cubicBezTo>
                    <a:pt x="9011" y="5901"/>
                    <a:pt x="9169" y="6059"/>
                    <a:pt x="9326" y="6216"/>
                  </a:cubicBezTo>
                  <a:cubicBezTo>
                    <a:pt x="9169" y="6374"/>
                    <a:pt x="8980" y="6531"/>
                    <a:pt x="8822" y="6689"/>
                  </a:cubicBezTo>
                  <a:lnTo>
                    <a:pt x="8822" y="5744"/>
                  </a:lnTo>
                  <a:close/>
                  <a:moveTo>
                    <a:pt x="3025" y="5775"/>
                  </a:moveTo>
                  <a:lnTo>
                    <a:pt x="3025" y="6720"/>
                  </a:lnTo>
                  <a:cubicBezTo>
                    <a:pt x="2836" y="6563"/>
                    <a:pt x="2679" y="6405"/>
                    <a:pt x="2521" y="6248"/>
                  </a:cubicBezTo>
                  <a:cubicBezTo>
                    <a:pt x="2679" y="6090"/>
                    <a:pt x="2868" y="5933"/>
                    <a:pt x="3025" y="5775"/>
                  </a:cubicBezTo>
                  <a:close/>
                  <a:moveTo>
                    <a:pt x="5892" y="3885"/>
                  </a:moveTo>
                  <a:cubicBezTo>
                    <a:pt x="6617" y="4200"/>
                    <a:pt x="7278" y="4609"/>
                    <a:pt x="7908" y="5082"/>
                  </a:cubicBezTo>
                  <a:cubicBezTo>
                    <a:pt x="8003" y="5838"/>
                    <a:pt x="8003" y="6626"/>
                    <a:pt x="7908" y="7413"/>
                  </a:cubicBezTo>
                  <a:cubicBezTo>
                    <a:pt x="7278" y="7823"/>
                    <a:pt x="6585" y="8232"/>
                    <a:pt x="5892" y="8579"/>
                  </a:cubicBezTo>
                  <a:cubicBezTo>
                    <a:pt x="5545" y="8421"/>
                    <a:pt x="5230" y="8232"/>
                    <a:pt x="4884" y="8043"/>
                  </a:cubicBezTo>
                  <a:cubicBezTo>
                    <a:pt x="4537" y="7823"/>
                    <a:pt x="4191" y="7634"/>
                    <a:pt x="3876" y="7413"/>
                  </a:cubicBezTo>
                  <a:cubicBezTo>
                    <a:pt x="3844" y="6657"/>
                    <a:pt x="3844" y="5870"/>
                    <a:pt x="3876" y="5082"/>
                  </a:cubicBezTo>
                  <a:cubicBezTo>
                    <a:pt x="4191" y="4830"/>
                    <a:pt x="4537" y="4641"/>
                    <a:pt x="4884" y="4452"/>
                  </a:cubicBezTo>
                  <a:cubicBezTo>
                    <a:pt x="5230" y="4263"/>
                    <a:pt x="5577" y="4042"/>
                    <a:pt x="5892" y="3885"/>
                  </a:cubicBezTo>
                  <a:close/>
                  <a:moveTo>
                    <a:pt x="4033" y="8516"/>
                  </a:moveTo>
                  <a:cubicBezTo>
                    <a:pt x="4159" y="8579"/>
                    <a:pt x="4317" y="8674"/>
                    <a:pt x="4474" y="8737"/>
                  </a:cubicBezTo>
                  <a:cubicBezTo>
                    <a:pt x="4632" y="8831"/>
                    <a:pt x="4758" y="8894"/>
                    <a:pt x="4915" y="8989"/>
                  </a:cubicBezTo>
                  <a:cubicBezTo>
                    <a:pt x="4663" y="9052"/>
                    <a:pt x="4474" y="9146"/>
                    <a:pt x="4254" y="9178"/>
                  </a:cubicBezTo>
                  <a:cubicBezTo>
                    <a:pt x="4159" y="8926"/>
                    <a:pt x="4096" y="8737"/>
                    <a:pt x="4033" y="8516"/>
                  </a:cubicBezTo>
                  <a:close/>
                  <a:moveTo>
                    <a:pt x="7782" y="8516"/>
                  </a:moveTo>
                  <a:cubicBezTo>
                    <a:pt x="7751" y="8737"/>
                    <a:pt x="7688" y="8989"/>
                    <a:pt x="7625" y="9178"/>
                  </a:cubicBezTo>
                  <a:cubicBezTo>
                    <a:pt x="7404" y="9083"/>
                    <a:pt x="7184" y="9052"/>
                    <a:pt x="6963" y="8989"/>
                  </a:cubicBezTo>
                  <a:cubicBezTo>
                    <a:pt x="7278" y="8831"/>
                    <a:pt x="7499" y="8674"/>
                    <a:pt x="7782" y="8516"/>
                  </a:cubicBezTo>
                  <a:close/>
                  <a:moveTo>
                    <a:pt x="1954" y="6846"/>
                  </a:moveTo>
                  <a:cubicBezTo>
                    <a:pt x="2300" y="7193"/>
                    <a:pt x="2710" y="7571"/>
                    <a:pt x="3151" y="7823"/>
                  </a:cubicBezTo>
                  <a:cubicBezTo>
                    <a:pt x="3214" y="8358"/>
                    <a:pt x="3309" y="8863"/>
                    <a:pt x="3403" y="9335"/>
                  </a:cubicBezTo>
                  <a:cubicBezTo>
                    <a:pt x="3090" y="9388"/>
                    <a:pt x="2806" y="9414"/>
                    <a:pt x="2555" y="9414"/>
                  </a:cubicBezTo>
                  <a:cubicBezTo>
                    <a:pt x="1015" y="9414"/>
                    <a:pt x="681" y="8445"/>
                    <a:pt x="1954" y="6846"/>
                  </a:cubicBezTo>
                  <a:close/>
                  <a:moveTo>
                    <a:pt x="9925" y="6846"/>
                  </a:moveTo>
                  <a:lnTo>
                    <a:pt x="9925" y="6846"/>
                  </a:lnTo>
                  <a:cubicBezTo>
                    <a:pt x="11167" y="8392"/>
                    <a:pt x="10934" y="9430"/>
                    <a:pt x="9267" y="9430"/>
                  </a:cubicBezTo>
                  <a:cubicBezTo>
                    <a:pt x="9032" y="9430"/>
                    <a:pt x="8768" y="9410"/>
                    <a:pt x="8475" y="9367"/>
                  </a:cubicBezTo>
                  <a:cubicBezTo>
                    <a:pt x="8538" y="8894"/>
                    <a:pt x="8664" y="8390"/>
                    <a:pt x="8727" y="7823"/>
                  </a:cubicBezTo>
                  <a:cubicBezTo>
                    <a:pt x="9137" y="7508"/>
                    <a:pt x="9515" y="7193"/>
                    <a:pt x="9925" y="6846"/>
                  </a:cubicBezTo>
                  <a:close/>
                  <a:moveTo>
                    <a:pt x="5924" y="9461"/>
                  </a:moveTo>
                  <a:cubicBezTo>
                    <a:pt x="6396" y="9650"/>
                    <a:pt x="6869" y="9839"/>
                    <a:pt x="7404" y="9965"/>
                  </a:cubicBezTo>
                  <a:cubicBezTo>
                    <a:pt x="6962" y="11056"/>
                    <a:pt x="6440" y="11607"/>
                    <a:pt x="5922" y="11607"/>
                  </a:cubicBezTo>
                  <a:cubicBezTo>
                    <a:pt x="5408" y="11607"/>
                    <a:pt x="4898" y="11064"/>
                    <a:pt x="4474" y="9965"/>
                  </a:cubicBezTo>
                  <a:cubicBezTo>
                    <a:pt x="4978" y="9839"/>
                    <a:pt x="5451" y="9650"/>
                    <a:pt x="5924" y="9461"/>
                  </a:cubicBezTo>
                  <a:close/>
                  <a:moveTo>
                    <a:pt x="5931" y="1"/>
                  </a:moveTo>
                  <a:cubicBezTo>
                    <a:pt x="5817" y="1"/>
                    <a:pt x="5699" y="14"/>
                    <a:pt x="5577" y="41"/>
                  </a:cubicBezTo>
                  <a:cubicBezTo>
                    <a:pt x="4632" y="262"/>
                    <a:pt x="4002" y="1333"/>
                    <a:pt x="3655" y="2278"/>
                  </a:cubicBezTo>
                  <a:cubicBezTo>
                    <a:pt x="3326" y="2223"/>
                    <a:pt x="2973" y="2187"/>
                    <a:pt x="2624" y="2187"/>
                  </a:cubicBezTo>
                  <a:cubicBezTo>
                    <a:pt x="1770" y="2187"/>
                    <a:pt x="939" y="2404"/>
                    <a:pt x="536" y="3097"/>
                  </a:cubicBezTo>
                  <a:cubicBezTo>
                    <a:pt x="1" y="4074"/>
                    <a:pt x="662" y="5334"/>
                    <a:pt x="1387" y="6216"/>
                  </a:cubicBezTo>
                  <a:cubicBezTo>
                    <a:pt x="788" y="6972"/>
                    <a:pt x="158" y="8043"/>
                    <a:pt x="379" y="8926"/>
                  </a:cubicBezTo>
                  <a:cubicBezTo>
                    <a:pt x="599" y="9650"/>
                    <a:pt x="1166" y="10028"/>
                    <a:pt x="1922" y="10186"/>
                  </a:cubicBezTo>
                  <a:cubicBezTo>
                    <a:pt x="2157" y="10241"/>
                    <a:pt x="2410" y="10266"/>
                    <a:pt x="2668" y="10266"/>
                  </a:cubicBezTo>
                  <a:cubicBezTo>
                    <a:pt x="2998" y="10266"/>
                    <a:pt x="3337" y="10225"/>
                    <a:pt x="3655" y="10154"/>
                  </a:cubicBezTo>
                  <a:cubicBezTo>
                    <a:pt x="4221" y="11678"/>
                    <a:pt x="5076" y="12434"/>
                    <a:pt x="5929" y="12434"/>
                  </a:cubicBezTo>
                  <a:cubicBezTo>
                    <a:pt x="6786" y="12434"/>
                    <a:pt x="7639" y="11670"/>
                    <a:pt x="8192" y="10154"/>
                  </a:cubicBezTo>
                  <a:cubicBezTo>
                    <a:pt x="8550" y="10215"/>
                    <a:pt x="8882" y="10243"/>
                    <a:pt x="9186" y="10243"/>
                  </a:cubicBezTo>
                  <a:cubicBezTo>
                    <a:pt x="11589" y="10243"/>
                    <a:pt x="12278" y="8453"/>
                    <a:pt x="10460" y="6216"/>
                  </a:cubicBezTo>
                  <a:cubicBezTo>
                    <a:pt x="12272" y="4014"/>
                    <a:pt x="11618" y="2182"/>
                    <a:pt x="9217" y="2182"/>
                  </a:cubicBezTo>
                  <a:cubicBezTo>
                    <a:pt x="8904" y="2182"/>
                    <a:pt x="8562" y="2213"/>
                    <a:pt x="8192" y="2278"/>
                  </a:cubicBezTo>
                  <a:cubicBezTo>
                    <a:pt x="7765" y="1139"/>
                    <a:pt x="7004" y="1"/>
                    <a:pt x="59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343;p80"/>
            <p:cNvSpPr/>
            <p:nvPr/>
          </p:nvSpPr>
          <p:spPr>
            <a:xfrm>
              <a:off x="-42500725" y="3712425"/>
              <a:ext cx="63025" cy="62275"/>
            </a:xfrm>
            <a:custGeom>
              <a:avLst/>
              <a:gdLst/>
              <a:ahLst/>
              <a:cxnLst/>
              <a:rect l="l" t="t" r="r" b="b"/>
              <a:pathLst>
                <a:path w="2521" h="2491" extrusionOk="0">
                  <a:moveTo>
                    <a:pt x="1313" y="0"/>
                  </a:moveTo>
                  <a:cubicBezTo>
                    <a:pt x="1295" y="0"/>
                    <a:pt x="1278" y="1"/>
                    <a:pt x="1261" y="1"/>
                  </a:cubicBezTo>
                  <a:cubicBezTo>
                    <a:pt x="599" y="1"/>
                    <a:pt x="0" y="569"/>
                    <a:pt x="63" y="1230"/>
                  </a:cubicBezTo>
                  <a:cubicBezTo>
                    <a:pt x="0" y="1955"/>
                    <a:pt x="567" y="2490"/>
                    <a:pt x="1261" y="2490"/>
                  </a:cubicBezTo>
                  <a:cubicBezTo>
                    <a:pt x="1954" y="2490"/>
                    <a:pt x="2521" y="1955"/>
                    <a:pt x="2489" y="1230"/>
                  </a:cubicBezTo>
                  <a:cubicBezTo>
                    <a:pt x="2489" y="585"/>
                    <a:pt x="1980" y="0"/>
                    <a:pt x="131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10347;p82"/>
          <p:cNvGrpSpPr/>
          <p:nvPr/>
        </p:nvGrpSpPr>
        <p:grpSpPr>
          <a:xfrm>
            <a:off x="10870461" y="430467"/>
            <a:ext cx="353645" cy="353645"/>
            <a:chOff x="-34763900" y="3561225"/>
            <a:chExt cx="291450" cy="291450"/>
          </a:xfrm>
        </p:grpSpPr>
        <p:sp>
          <p:nvSpPr>
            <p:cNvPr id="30" name="Google Shape;10348;p82"/>
            <p:cNvSpPr/>
            <p:nvPr/>
          </p:nvSpPr>
          <p:spPr>
            <a:xfrm>
              <a:off x="-34693800" y="3629750"/>
              <a:ext cx="152025" cy="152825"/>
            </a:xfrm>
            <a:custGeom>
              <a:avLst/>
              <a:gdLst/>
              <a:ahLst/>
              <a:cxnLst/>
              <a:rect l="l" t="t" r="r" b="b"/>
              <a:pathLst>
                <a:path w="6081" h="6113" extrusionOk="0">
                  <a:moveTo>
                    <a:pt x="3025" y="1387"/>
                  </a:moveTo>
                  <a:cubicBezTo>
                    <a:pt x="3970" y="1387"/>
                    <a:pt x="4726" y="2143"/>
                    <a:pt x="4726" y="3088"/>
                  </a:cubicBezTo>
                  <a:cubicBezTo>
                    <a:pt x="4726" y="4033"/>
                    <a:pt x="3970" y="4789"/>
                    <a:pt x="3025" y="4789"/>
                  </a:cubicBezTo>
                  <a:cubicBezTo>
                    <a:pt x="2080" y="4789"/>
                    <a:pt x="1324" y="4033"/>
                    <a:pt x="1324" y="3088"/>
                  </a:cubicBezTo>
                  <a:cubicBezTo>
                    <a:pt x="1324" y="2143"/>
                    <a:pt x="2080" y="1387"/>
                    <a:pt x="3025" y="1387"/>
                  </a:cubicBezTo>
                  <a:close/>
                  <a:moveTo>
                    <a:pt x="2710" y="0"/>
                  </a:moveTo>
                  <a:lnTo>
                    <a:pt x="2710" y="442"/>
                  </a:lnTo>
                  <a:cubicBezTo>
                    <a:pt x="2710" y="599"/>
                    <a:pt x="2584" y="725"/>
                    <a:pt x="2426" y="757"/>
                  </a:cubicBezTo>
                  <a:cubicBezTo>
                    <a:pt x="2237" y="788"/>
                    <a:pt x="2017" y="914"/>
                    <a:pt x="1859" y="1009"/>
                  </a:cubicBezTo>
                  <a:cubicBezTo>
                    <a:pt x="1815" y="1031"/>
                    <a:pt x="1762" y="1041"/>
                    <a:pt x="1707" y="1041"/>
                  </a:cubicBezTo>
                  <a:cubicBezTo>
                    <a:pt x="1607" y="1041"/>
                    <a:pt x="1500" y="1007"/>
                    <a:pt x="1418" y="946"/>
                  </a:cubicBezTo>
                  <a:lnTo>
                    <a:pt x="1103" y="631"/>
                  </a:lnTo>
                  <a:lnTo>
                    <a:pt x="631" y="1103"/>
                  </a:lnTo>
                  <a:lnTo>
                    <a:pt x="946" y="1418"/>
                  </a:lnTo>
                  <a:cubicBezTo>
                    <a:pt x="1072" y="1544"/>
                    <a:pt x="1072" y="1702"/>
                    <a:pt x="977" y="1859"/>
                  </a:cubicBezTo>
                  <a:cubicBezTo>
                    <a:pt x="851" y="2048"/>
                    <a:pt x="788" y="2269"/>
                    <a:pt x="757" y="2458"/>
                  </a:cubicBezTo>
                  <a:cubicBezTo>
                    <a:pt x="694" y="2615"/>
                    <a:pt x="599" y="2710"/>
                    <a:pt x="442" y="2710"/>
                  </a:cubicBezTo>
                  <a:lnTo>
                    <a:pt x="1" y="2710"/>
                  </a:lnTo>
                  <a:lnTo>
                    <a:pt x="1" y="3403"/>
                  </a:lnTo>
                  <a:lnTo>
                    <a:pt x="442" y="3403"/>
                  </a:lnTo>
                  <a:cubicBezTo>
                    <a:pt x="599" y="3403"/>
                    <a:pt x="694" y="3498"/>
                    <a:pt x="757" y="3655"/>
                  </a:cubicBezTo>
                  <a:cubicBezTo>
                    <a:pt x="788" y="3876"/>
                    <a:pt x="914" y="4096"/>
                    <a:pt x="977" y="4254"/>
                  </a:cubicBezTo>
                  <a:cubicBezTo>
                    <a:pt x="1072" y="4380"/>
                    <a:pt x="1009" y="4569"/>
                    <a:pt x="946" y="4695"/>
                  </a:cubicBezTo>
                  <a:lnTo>
                    <a:pt x="631" y="5010"/>
                  </a:lnTo>
                  <a:lnTo>
                    <a:pt x="1103" y="5482"/>
                  </a:lnTo>
                  <a:lnTo>
                    <a:pt x="1418" y="5167"/>
                  </a:lnTo>
                  <a:cubicBezTo>
                    <a:pt x="1486" y="5100"/>
                    <a:pt x="1562" y="5068"/>
                    <a:pt x="1643" y="5068"/>
                  </a:cubicBezTo>
                  <a:cubicBezTo>
                    <a:pt x="1713" y="5068"/>
                    <a:pt x="1786" y="5092"/>
                    <a:pt x="1859" y="5136"/>
                  </a:cubicBezTo>
                  <a:cubicBezTo>
                    <a:pt x="2048" y="5230"/>
                    <a:pt x="2237" y="5325"/>
                    <a:pt x="2426" y="5356"/>
                  </a:cubicBezTo>
                  <a:cubicBezTo>
                    <a:pt x="2584" y="5419"/>
                    <a:pt x="2710" y="5514"/>
                    <a:pt x="2710" y="5671"/>
                  </a:cubicBezTo>
                  <a:lnTo>
                    <a:pt x="2710" y="6112"/>
                  </a:lnTo>
                  <a:lnTo>
                    <a:pt x="3372" y="6112"/>
                  </a:lnTo>
                  <a:lnTo>
                    <a:pt x="3372" y="5734"/>
                  </a:lnTo>
                  <a:cubicBezTo>
                    <a:pt x="3372" y="5577"/>
                    <a:pt x="3498" y="5451"/>
                    <a:pt x="3655" y="5419"/>
                  </a:cubicBezTo>
                  <a:cubicBezTo>
                    <a:pt x="3844" y="5356"/>
                    <a:pt x="4096" y="5262"/>
                    <a:pt x="4254" y="5167"/>
                  </a:cubicBezTo>
                  <a:cubicBezTo>
                    <a:pt x="4300" y="5133"/>
                    <a:pt x="4355" y="5119"/>
                    <a:pt x="4410" y="5119"/>
                  </a:cubicBezTo>
                  <a:cubicBezTo>
                    <a:pt x="4506" y="5119"/>
                    <a:pt x="4603" y="5159"/>
                    <a:pt x="4663" y="5199"/>
                  </a:cubicBezTo>
                  <a:lnTo>
                    <a:pt x="5010" y="5514"/>
                  </a:lnTo>
                  <a:lnTo>
                    <a:pt x="5451" y="5041"/>
                  </a:lnTo>
                  <a:lnTo>
                    <a:pt x="5136" y="4726"/>
                  </a:lnTo>
                  <a:cubicBezTo>
                    <a:pt x="5041" y="4632"/>
                    <a:pt x="5041" y="4474"/>
                    <a:pt x="5104" y="4285"/>
                  </a:cubicBezTo>
                  <a:cubicBezTo>
                    <a:pt x="5230" y="4096"/>
                    <a:pt x="5293" y="3907"/>
                    <a:pt x="5356" y="3718"/>
                  </a:cubicBezTo>
                  <a:cubicBezTo>
                    <a:pt x="5388" y="3561"/>
                    <a:pt x="5514" y="3434"/>
                    <a:pt x="5671" y="3434"/>
                  </a:cubicBezTo>
                  <a:lnTo>
                    <a:pt x="6081" y="3434"/>
                  </a:lnTo>
                  <a:lnTo>
                    <a:pt x="6081" y="2773"/>
                  </a:lnTo>
                  <a:lnTo>
                    <a:pt x="5671" y="2773"/>
                  </a:lnTo>
                  <a:cubicBezTo>
                    <a:pt x="5514" y="2710"/>
                    <a:pt x="5388" y="2615"/>
                    <a:pt x="5356" y="2458"/>
                  </a:cubicBezTo>
                  <a:cubicBezTo>
                    <a:pt x="5293" y="2269"/>
                    <a:pt x="5199" y="2017"/>
                    <a:pt x="5104" y="1859"/>
                  </a:cubicBezTo>
                  <a:cubicBezTo>
                    <a:pt x="5041" y="1733"/>
                    <a:pt x="5073" y="1544"/>
                    <a:pt x="5136" y="1418"/>
                  </a:cubicBezTo>
                  <a:lnTo>
                    <a:pt x="5451" y="1103"/>
                  </a:lnTo>
                  <a:lnTo>
                    <a:pt x="5010" y="631"/>
                  </a:lnTo>
                  <a:lnTo>
                    <a:pt x="4663" y="946"/>
                  </a:lnTo>
                  <a:cubicBezTo>
                    <a:pt x="4608" y="1019"/>
                    <a:pt x="4531" y="1050"/>
                    <a:pt x="4445" y="1050"/>
                  </a:cubicBezTo>
                  <a:cubicBezTo>
                    <a:pt x="4384" y="1050"/>
                    <a:pt x="4319" y="1035"/>
                    <a:pt x="4254" y="1009"/>
                  </a:cubicBezTo>
                  <a:cubicBezTo>
                    <a:pt x="4033" y="883"/>
                    <a:pt x="3844" y="788"/>
                    <a:pt x="3655" y="757"/>
                  </a:cubicBezTo>
                  <a:cubicBezTo>
                    <a:pt x="3498" y="725"/>
                    <a:pt x="3372" y="599"/>
                    <a:pt x="3372" y="442"/>
                  </a:cubicBezTo>
                  <a:lnTo>
                    <a:pt x="337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349;p82"/>
            <p:cNvSpPr/>
            <p:nvPr/>
          </p:nvSpPr>
          <p:spPr>
            <a:xfrm>
              <a:off x="-34763900" y="3561225"/>
              <a:ext cx="291450" cy="291450"/>
            </a:xfrm>
            <a:custGeom>
              <a:avLst/>
              <a:gdLst/>
              <a:ahLst/>
              <a:cxnLst/>
              <a:rect l="l" t="t" r="r" b="b"/>
              <a:pathLst>
                <a:path w="11658" h="11658" extrusionOk="0">
                  <a:moveTo>
                    <a:pt x="6522" y="2048"/>
                  </a:moveTo>
                  <a:cubicBezTo>
                    <a:pt x="6743" y="2048"/>
                    <a:pt x="6900" y="2206"/>
                    <a:pt x="6900" y="2395"/>
                  </a:cubicBezTo>
                  <a:lnTo>
                    <a:pt x="6900" y="2899"/>
                  </a:lnTo>
                  <a:cubicBezTo>
                    <a:pt x="6995" y="2962"/>
                    <a:pt x="7089" y="2994"/>
                    <a:pt x="7152" y="3025"/>
                  </a:cubicBezTo>
                  <a:lnTo>
                    <a:pt x="7530" y="2678"/>
                  </a:lnTo>
                  <a:cubicBezTo>
                    <a:pt x="7578" y="2615"/>
                    <a:pt x="7664" y="2584"/>
                    <a:pt x="7755" y="2584"/>
                  </a:cubicBezTo>
                  <a:cubicBezTo>
                    <a:pt x="7845" y="2584"/>
                    <a:pt x="7940" y="2615"/>
                    <a:pt x="8003" y="2678"/>
                  </a:cubicBezTo>
                  <a:lnTo>
                    <a:pt x="8979" y="3655"/>
                  </a:lnTo>
                  <a:cubicBezTo>
                    <a:pt x="9106" y="3781"/>
                    <a:pt x="9106" y="4002"/>
                    <a:pt x="8979" y="4128"/>
                  </a:cubicBezTo>
                  <a:lnTo>
                    <a:pt x="8633" y="4474"/>
                  </a:lnTo>
                  <a:cubicBezTo>
                    <a:pt x="8664" y="4569"/>
                    <a:pt x="8696" y="4695"/>
                    <a:pt x="8727" y="4758"/>
                  </a:cubicBezTo>
                  <a:lnTo>
                    <a:pt x="9263" y="4758"/>
                  </a:lnTo>
                  <a:cubicBezTo>
                    <a:pt x="9452" y="4758"/>
                    <a:pt x="9610" y="4915"/>
                    <a:pt x="9610" y="5104"/>
                  </a:cubicBezTo>
                  <a:lnTo>
                    <a:pt x="9610" y="6491"/>
                  </a:lnTo>
                  <a:cubicBezTo>
                    <a:pt x="9610" y="6680"/>
                    <a:pt x="9452" y="6837"/>
                    <a:pt x="9263" y="6837"/>
                  </a:cubicBezTo>
                  <a:lnTo>
                    <a:pt x="8727" y="6837"/>
                  </a:lnTo>
                  <a:cubicBezTo>
                    <a:pt x="8696" y="6963"/>
                    <a:pt x="8664" y="7026"/>
                    <a:pt x="8633" y="7121"/>
                  </a:cubicBezTo>
                  <a:lnTo>
                    <a:pt x="8979" y="7467"/>
                  </a:lnTo>
                  <a:cubicBezTo>
                    <a:pt x="9106" y="7593"/>
                    <a:pt x="9106" y="7814"/>
                    <a:pt x="8979" y="7940"/>
                  </a:cubicBezTo>
                  <a:lnTo>
                    <a:pt x="8003" y="8916"/>
                  </a:lnTo>
                  <a:cubicBezTo>
                    <a:pt x="7940" y="8979"/>
                    <a:pt x="7845" y="9011"/>
                    <a:pt x="7755" y="9011"/>
                  </a:cubicBezTo>
                  <a:cubicBezTo>
                    <a:pt x="7664" y="9011"/>
                    <a:pt x="7578" y="8979"/>
                    <a:pt x="7530" y="8916"/>
                  </a:cubicBezTo>
                  <a:lnTo>
                    <a:pt x="7152" y="8570"/>
                  </a:lnTo>
                  <a:cubicBezTo>
                    <a:pt x="7089" y="8601"/>
                    <a:pt x="6963" y="8664"/>
                    <a:pt x="6900" y="8696"/>
                  </a:cubicBezTo>
                  <a:lnTo>
                    <a:pt x="6900" y="9200"/>
                  </a:lnTo>
                  <a:cubicBezTo>
                    <a:pt x="6900" y="9389"/>
                    <a:pt x="6743" y="9547"/>
                    <a:pt x="6522" y="9547"/>
                  </a:cubicBezTo>
                  <a:lnTo>
                    <a:pt x="5167" y="9547"/>
                  </a:lnTo>
                  <a:cubicBezTo>
                    <a:pt x="4947" y="9547"/>
                    <a:pt x="4789" y="9389"/>
                    <a:pt x="4789" y="9200"/>
                  </a:cubicBezTo>
                  <a:lnTo>
                    <a:pt x="4789" y="8696"/>
                  </a:lnTo>
                  <a:cubicBezTo>
                    <a:pt x="4695" y="8664"/>
                    <a:pt x="4600" y="8601"/>
                    <a:pt x="4537" y="8570"/>
                  </a:cubicBezTo>
                  <a:lnTo>
                    <a:pt x="4159" y="8916"/>
                  </a:lnTo>
                  <a:cubicBezTo>
                    <a:pt x="4112" y="8979"/>
                    <a:pt x="4025" y="9011"/>
                    <a:pt x="3935" y="9011"/>
                  </a:cubicBezTo>
                  <a:cubicBezTo>
                    <a:pt x="3844" y="9011"/>
                    <a:pt x="3750" y="8979"/>
                    <a:pt x="3687" y="8916"/>
                  </a:cubicBezTo>
                  <a:lnTo>
                    <a:pt x="2710" y="7940"/>
                  </a:lnTo>
                  <a:cubicBezTo>
                    <a:pt x="2584" y="7814"/>
                    <a:pt x="2584" y="7593"/>
                    <a:pt x="2710" y="7467"/>
                  </a:cubicBezTo>
                  <a:lnTo>
                    <a:pt x="3057" y="7121"/>
                  </a:lnTo>
                  <a:cubicBezTo>
                    <a:pt x="3025" y="7026"/>
                    <a:pt x="2994" y="6932"/>
                    <a:pt x="2962" y="6837"/>
                  </a:cubicBezTo>
                  <a:lnTo>
                    <a:pt x="2426" y="6837"/>
                  </a:lnTo>
                  <a:cubicBezTo>
                    <a:pt x="2237" y="6837"/>
                    <a:pt x="2080" y="6680"/>
                    <a:pt x="2080" y="6491"/>
                  </a:cubicBezTo>
                  <a:lnTo>
                    <a:pt x="2080" y="5104"/>
                  </a:lnTo>
                  <a:cubicBezTo>
                    <a:pt x="2080" y="4915"/>
                    <a:pt x="2237" y="4758"/>
                    <a:pt x="2426" y="4758"/>
                  </a:cubicBezTo>
                  <a:lnTo>
                    <a:pt x="2962" y="4758"/>
                  </a:lnTo>
                  <a:cubicBezTo>
                    <a:pt x="2994" y="4632"/>
                    <a:pt x="3025" y="4569"/>
                    <a:pt x="3057" y="4474"/>
                  </a:cubicBezTo>
                  <a:lnTo>
                    <a:pt x="2710" y="4128"/>
                  </a:lnTo>
                  <a:cubicBezTo>
                    <a:pt x="2584" y="4002"/>
                    <a:pt x="2584" y="3781"/>
                    <a:pt x="2710" y="3655"/>
                  </a:cubicBezTo>
                  <a:lnTo>
                    <a:pt x="3687" y="2678"/>
                  </a:lnTo>
                  <a:cubicBezTo>
                    <a:pt x="3750" y="2615"/>
                    <a:pt x="3844" y="2584"/>
                    <a:pt x="3935" y="2584"/>
                  </a:cubicBezTo>
                  <a:cubicBezTo>
                    <a:pt x="4025" y="2584"/>
                    <a:pt x="4112" y="2615"/>
                    <a:pt x="4159" y="2678"/>
                  </a:cubicBezTo>
                  <a:lnTo>
                    <a:pt x="4537" y="3025"/>
                  </a:lnTo>
                  <a:cubicBezTo>
                    <a:pt x="4600" y="2994"/>
                    <a:pt x="4726" y="2962"/>
                    <a:pt x="4789" y="2899"/>
                  </a:cubicBezTo>
                  <a:lnTo>
                    <a:pt x="4789" y="2395"/>
                  </a:lnTo>
                  <a:cubicBezTo>
                    <a:pt x="4789" y="2206"/>
                    <a:pt x="4947" y="2048"/>
                    <a:pt x="5167" y="2048"/>
                  </a:cubicBezTo>
                  <a:close/>
                  <a:moveTo>
                    <a:pt x="5829" y="1"/>
                  </a:moveTo>
                  <a:cubicBezTo>
                    <a:pt x="2647" y="1"/>
                    <a:pt x="1" y="2647"/>
                    <a:pt x="1" y="5829"/>
                  </a:cubicBezTo>
                  <a:cubicBezTo>
                    <a:pt x="1" y="6837"/>
                    <a:pt x="284" y="7877"/>
                    <a:pt x="820" y="8790"/>
                  </a:cubicBezTo>
                  <a:lnTo>
                    <a:pt x="32" y="11185"/>
                  </a:lnTo>
                  <a:cubicBezTo>
                    <a:pt x="1" y="11311"/>
                    <a:pt x="32" y="11468"/>
                    <a:pt x="127" y="11531"/>
                  </a:cubicBezTo>
                  <a:cubicBezTo>
                    <a:pt x="174" y="11602"/>
                    <a:pt x="274" y="11638"/>
                    <a:pt x="375" y="11638"/>
                  </a:cubicBezTo>
                  <a:cubicBezTo>
                    <a:pt x="408" y="11638"/>
                    <a:pt x="442" y="11634"/>
                    <a:pt x="473" y="11626"/>
                  </a:cubicBezTo>
                  <a:lnTo>
                    <a:pt x="2868" y="10838"/>
                  </a:lnTo>
                  <a:cubicBezTo>
                    <a:pt x="3781" y="11374"/>
                    <a:pt x="4789" y="11657"/>
                    <a:pt x="5829" y="11657"/>
                  </a:cubicBezTo>
                  <a:cubicBezTo>
                    <a:pt x="9011" y="11657"/>
                    <a:pt x="11657" y="9011"/>
                    <a:pt x="11657" y="5829"/>
                  </a:cubicBezTo>
                  <a:cubicBezTo>
                    <a:pt x="11657" y="2584"/>
                    <a:pt x="9011" y="1"/>
                    <a:pt x="5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350;p82"/>
            <p:cNvSpPr/>
            <p:nvPr/>
          </p:nvSpPr>
          <p:spPr>
            <a:xfrm>
              <a:off x="-34644175" y="3680950"/>
              <a:ext cx="51225" cy="51225"/>
            </a:xfrm>
            <a:custGeom>
              <a:avLst/>
              <a:gdLst/>
              <a:ahLst/>
              <a:cxnLst/>
              <a:rect l="l" t="t" r="r" b="b"/>
              <a:pathLst>
                <a:path w="2049" h="2049" extrusionOk="0">
                  <a:moveTo>
                    <a:pt x="1040" y="0"/>
                  </a:moveTo>
                  <a:cubicBezTo>
                    <a:pt x="473" y="0"/>
                    <a:pt x="0" y="473"/>
                    <a:pt x="0" y="1040"/>
                  </a:cubicBezTo>
                  <a:cubicBezTo>
                    <a:pt x="0" y="1576"/>
                    <a:pt x="473" y="2048"/>
                    <a:pt x="1040" y="2048"/>
                  </a:cubicBezTo>
                  <a:cubicBezTo>
                    <a:pt x="1576" y="2048"/>
                    <a:pt x="2048" y="1576"/>
                    <a:pt x="2048" y="1040"/>
                  </a:cubicBezTo>
                  <a:cubicBezTo>
                    <a:pt x="2048" y="441"/>
                    <a:pt x="1576"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9428;p80"/>
          <p:cNvGrpSpPr/>
          <p:nvPr/>
        </p:nvGrpSpPr>
        <p:grpSpPr>
          <a:xfrm>
            <a:off x="5180246" y="1920026"/>
            <a:ext cx="371785" cy="369974"/>
            <a:chOff x="-38172725" y="3588000"/>
            <a:chExt cx="318200" cy="316650"/>
          </a:xfrm>
        </p:grpSpPr>
        <p:sp>
          <p:nvSpPr>
            <p:cNvPr id="43" name="Google Shape;9429;p80"/>
            <p:cNvSpPr/>
            <p:nvPr/>
          </p:nvSpPr>
          <p:spPr>
            <a:xfrm>
              <a:off x="-38171150" y="3760050"/>
              <a:ext cx="98475" cy="91050"/>
            </a:xfrm>
            <a:custGeom>
              <a:avLst/>
              <a:gdLst/>
              <a:ahLst/>
              <a:cxnLst/>
              <a:rect l="l" t="t" r="r" b="b"/>
              <a:pathLst>
                <a:path w="3939" h="3642" extrusionOk="0">
                  <a:moveTo>
                    <a:pt x="739" y="1"/>
                  </a:moveTo>
                  <a:cubicBezTo>
                    <a:pt x="480" y="1"/>
                    <a:pt x="232" y="12"/>
                    <a:pt x="0" y="18"/>
                  </a:cubicBezTo>
                  <a:cubicBezTo>
                    <a:pt x="95" y="1341"/>
                    <a:pt x="630" y="2602"/>
                    <a:pt x="1512" y="3641"/>
                  </a:cubicBezTo>
                  <a:lnTo>
                    <a:pt x="3938" y="1247"/>
                  </a:lnTo>
                  <a:cubicBezTo>
                    <a:pt x="2844" y="153"/>
                    <a:pt x="1711" y="1"/>
                    <a:pt x="7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430;p80"/>
            <p:cNvSpPr/>
            <p:nvPr/>
          </p:nvSpPr>
          <p:spPr>
            <a:xfrm>
              <a:off x="-38172725" y="3641575"/>
              <a:ext cx="144150" cy="133900"/>
            </a:xfrm>
            <a:custGeom>
              <a:avLst/>
              <a:gdLst/>
              <a:ahLst/>
              <a:cxnLst/>
              <a:rect l="l" t="t" r="r" b="b"/>
              <a:pathLst>
                <a:path w="5766" h="5356" extrusionOk="0">
                  <a:moveTo>
                    <a:pt x="1575" y="0"/>
                  </a:moveTo>
                  <a:cubicBezTo>
                    <a:pt x="599" y="1103"/>
                    <a:pt x="95" y="2520"/>
                    <a:pt x="0" y="3907"/>
                  </a:cubicBezTo>
                  <a:cubicBezTo>
                    <a:pt x="213" y="3901"/>
                    <a:pt x="452" y="3891"/>
                    <a:pt x="712" y="3891"/>
                  </a:cubicBezTo>
                  <a:cubicBezTo>
                    <a:pt x="1801" y="3891"/>
                    <a:pt x="3246" y="4059"/>
                    <a:pt x="4568" y="5356"/>
                  </a:cubicBezTo>
                  <a:lnTo>
                    <a:pt x="5766" y="4190"/>
                  </a:lnTo>
                  <a:lnTo>
                    <a:pt x="157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431;p80"/>
            <p:cNvSpPr/>
            <p:nvPr/>
          </p:nvSpPr>
          <p:spPr>
            <a:xfrm>
              <a:off x="-38117600" y="3806975"/>
              <a:ext cx="77200" cy="94525"/>
            </a:xfrm>
            <a:custGeom>
              <a:avLst/>
              <a:gdLst/>
              <a:ahLst/>
              <a:cxnLst/>
              <a:rect l="l" t="t" r="r" b="b"/>
              <a:pathLst>
                <a:path w="3088" h="3781" extrusionOk="0">
                  <a:moveTo>
                    <a:pt x="2332" y="0"/>
                  </a:moveTo>
                  <a:lnTo>
                    <a:pt x="0" y="2331"/>
                  </a:lnTo>
                  <a:cubicBezTo>
                    <a:pt x="883" y="3088"/>
                    <a:pt x="1891" y="3592"/>
                    <a:pt x="2962" y="3781"/>
                  </a:cubicBezTo>
                  <a:cubicBezTo>
                    <a:pt x="3088" y="2363"/>
                    <a:pt x="3088" y="1197"/>
                    <a:pt x="23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432;p80"/>
            <p:cNvSpPr/>
            <p:nvPr/>
          </p:nvSpPr>
          <p:spPr>
            <a:xfrm>
              <a:off x="-37997875" y="3716375"/>
              <a:ext cx="143350" cy="135500"/>
            </a:xfrm>
            <a:custGeom>
              <a:avLst/>
              <a:gdLst/>
              <a:ahLst/>
              <a:cxnLst/>
              <a:rect l="l" t="t" r="r" b="b"/>
              <a:pathLst>
                <a:path w="5734" h="5420" extrusionOk="0">
                  <a:moveTo>
                    <a:pt x="1197" y="1"/>
                  </a:moveTo>
                  <a:lnTo>
                    <a:pt x="0" y="1230"/>
                  </a:lnTo>
                  <a:lnTo>
                    <a:pt x="4159" y="5420"/>
                  </a:lnTo>
                  <a:cubicBezTo>
                    <a:pt x="5199" y="4191"/>
                    <a:pt x="5703" y="2773"/>
                    <a:pt x="5734" y="1324"/>
                  </a:cubicBezTo>
                  <a:cubicBezTo>
                    <a:pt x="5557" y="1324"/>
                    <a:pt x="5356" y="1329"/>
                    <a:pt x="5135" y="1329"/>
                  </a:cubicBezTo>
                  <a:cubicBezTo>
                    <a:pt x="4098" y="1329"/>
                    <a:pt x="2626" y="1222"/>
                    <a:pt x="11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433;p80"/>
            <p:cNvSpPr/>
            <p:nvPr/>
          </p:nvSpPr>
          <p:spPr>
            <a:xfrm>
              <a:off x="-38044350" y="3761275"/>
              <a:ext cx="135500" cy="143375"/>
            </a:xfrm>
            <a:custGeom>
              <a:avLst/>
              <a:gdLst/>
              <a:ahLst/>
              <a:cxnLst/>
              <a:rect l="l" t="t" r="r" b="b"/>
              <a:pathLst>
                <a:path w="5420" h="5735" extrusionOk="0">
                  <a:moveTo>
                    <a:pt x="1261" y="1"/>
                  </a:moveTo>
                  <a:lnTo>
                    <a:pt x="0" y="1261"/>
                  </a:lnTo>
                  <a:cubicBezTo>
                    <a:pt x="1009" y="2679"/>
                    <a:pt x="1009" y="4002"/>
                    <a:pt x="851" y="5735"/>
                  </a:cubicBezTo>
                  <a:lnTo>
                    <a:pt x="1261" y="5735"/>
                  </a:lnTo>
                  <a:cubicBezTo>
                    <a:pt x="2773" y="5735"/>
                    <a:pt x="4254" y="5231"/>
                    <a:pt x="5419" y="4159"/>
                  </a:cubicBezTo>
                  <a:lnTo>
                    <a:pt x="126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434;p80"/>
            <p:cNvSpPr/>
            <p:nvPr/>
          </p:nvSpPr>
          <p:spPr>
            <a:xfrm>
              <a:off x="-37997875" y="3588800"/>
              <a:ext cx="89025" cy="97675"/>
            </a:xfrm>
            <a:custGeom>
              <a:avLst/>
              <a:gdLst/>
              <a:ahLst/>
              <a:cxnLst/>
              <a:rect l="l" t="t" r="r" b="b"/>
              <a:pathLst>
                <a:path w="3561" h="3907" extrusionOk="0">
                  <a:moveTo>
                    <a:pt x="158" y="0"/>
                  </a:moveTo>
                  <a:lnTo>
                    <a:pt x="158" y="0"/>
                  </a:lnTo>
                  <a:cubicBezTo>
                    <a:pt x="126" y="977"/>
                    <a:pt x="0" y="2395"/>
                    <a:pt x="1260" y="3907"/>
                  </a:cubicBezTo>
                  <a:lnTo>
                    <a:pt x="3560" y="1544"/>
                  </a:lnTo>
                  <a:cubicBezTo>
                    <a:pt x="2584" y="662"/>
                    <a:pt x="1355" y="158"/>
                    <a:pt x="1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435;p80"/>
            <p:cNvSpPr/>
            <p:nvPr/>
          </p:nvSpPr>
          <p:spPr>
            <a:xfrm>
              <a:off x="-38117600" y="3588000"/>
              <a:ext cx="135500" cy="143375"/>
            </a:xfrm>
            <a:custGeom>
              <a:avLst/>
              <a:gdLst/>
              <a:ahLst/>
              <a:cxnLst/>
              <a:rect l="l" t="t" r="r" b="b"/>
              <a:pathLst>
                <a:path w="5420" h="5735" extrusionOk="0">
                  <a:moveTo>
                    <a:pt x="4096" y="1"/>
                  </a:moveTo>
                  <a:lnTo>
                    <a:pt x="4096" y="1"/>
                  </a:lnTo>
                  <a:cubicBezTo>
                    <a:pt x="2647" y="32"/>
                    <a:pt x="1198" y="536"/>
                    <a:pt x="0" y="1576"/>
                  </a:cubicBezTo>
                  <a:lnTo>
                    <a:pt x="4191" y="5735"/>
                  </a:lnTo>
                  <a:lnTo>
                    <a:pt x="5419" y="4506"/>
                  </a:lnTo>
                  <a:cubicBezTo>
                    <a:pt x="3939" y="2805"/>
                    <a:pt x="4065" y="1135"/>
                    <a:pt x="40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436;p80"/>
            <p:cNvSpPr/>
            <p:nvPr/>
          </p:nvSpPr>
          <p:spPr>
            <a:xfrm>
              <a:off x="-37953000" y="3641575"/>
              <a:ext cx="97700" cy="86350"/>
            </a:xfrm>
            <a:custGeom>
              <a:avLst/>
              <a:gdLst/>
              <a:ahLst/>
              <a:cxnLst/>
              <a:rect l="l" t="t" r="r" b="b"/>
              <a:pathLst>
                <a:path w="3908" h="3454" extrusionOk="0">
                  <a:moveTo>
                    <a:pt x="2364" y="0"/>
                  </a:moveTo>
                  <a:lnTo>
                    <a:pt x="1" y="2363"/>
                  </a:lnTo>
                  <a:cubicBezTo>
                    <a:pt x="1171" y="3313"/>
                    <a:pt x="2246" y="3453"/>
                    <a:pt x="3155" y="3453"/>
                  </a:cubicBezTo>
                  <a:cubicBezTo>
                    <a:pt x="3421" y="3453"/>
                    <a:pt x="3672" y="3441"/>
                    <a:pt x="3908" y="3434"/>
                  </a:cubicBezTo>
                  <a:cubicBezTo>
                    <a:pt x="3750" y="2205"/>
                    <a:pt x="3246" y="1008"/>
                    <a:pt x="236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11178;p83"/>
          <p:cNvGrpSpPr/>
          <p:nvPr/>
        </p:nvGrpSpPr>
        <p:grpSpPr>
          <a:xfrm>
            <a:off x="10441122" y="3024496"/>
            <a:ext cx="356221" cy="356257"/>
            <a:chOff x="-13512225" y="3211525"/>
            <a:chExt cx="353675" cy="353675"/>
          </a:xfrm>
        </p:grpSpPr>
        <p:sp>
          <p:nvSpPr>
            <p:cNvPr id="37" name="Google Shape;11179;p83"/>
            <p:cNvSpPr/>
            <p:nvPr/>
          </p:nvSpPr>
          <p:spPr>
            <a:xfrm>
              <a:off x="-13283825" y="3482475"/>
              <a:ext cx="125275" cy="82725"/>
            </a:xfrm>
            <a:custGeom>
              <a:avLst/>
              <a:gdLst/>
              <a:ahLst/>
              <a:cxnLst/>
              <a:rect l="l" t="t" r="r" b="b"/>
              <a:pathLst>
                <a:path w="5011" h="3309" extrusionOk="0">
                  <a:moveTo>
                    <a:pt x="1671" y="0"/>
                  </a:moveTo>
                  <a:cubicBezTo>
                    <a:pt x="757" y="0"/>
                    <a:pt x="1" y="725"/>
                    <a:pt x="1" y="1638"/>
                  </a:cubicBezTo>
                  <a:cubicBezTo>
                    <a:pt x="1" y="2552"/>
                    <a:pt x="757" y="3308"/>
                    <a:pt x="1671" y="3308"/>
                  </a:cubicBezTo>
                  <a:cubicBezTo>
                    <a:pt x="2269" y="3308"/>
                    <a:pt x="2584" y="3056"/>
                    <a:pt x="4790" y="1985"/>
                  </a:cubicBezTo>
                  <a:cubicBezTo>
                    <a:pt x="4884" y="1953"/>
                    <a:pt x="5010" y="1796"/>
                    <a:pt x="5010" y="1638"/>
                  </a:cubicBezTo>
                  <a:cubicBezTo>
                    <a:pt x="5010" y="1481"/>
                    <a:pt x="4947" y="1323"/>
                    <a:pt x="4790" y="1292"/>
                  </a:cubicBezTo>
                  <a:cubicBezTo>
                    <a:pt x="2584" y="221"/>
                    <a:pt x="2269" y="0"/>
                    <a:pt x="16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80;p83"/>
            <p:cNvSpPr/>
            <p:nvPr/>
          </p:nvSpPr>
          <p:spPr>
            <a:xfrm>
              <a:off x="-13512225" y="3211525"/>
              <a:ext cx="353675" cy="249700"/>
            </a:xfrm>
            <a:custGeom>
              <a:avLst/>
              <a:gdLst/>
              <a:ahLst/>
              <a:cxnLst/>
              <a:rect l="l" t="t" r="r" b="b"/>
              <a:pathLst>
                <a:path w="14147" h="9988" extrusionOk="0">
                  <a:moveTo>
                    <a:pt x="6679" y="1702"/>
                  </a:moveTo>
                  <a:cubicBezTo>
                    <a:pt x="7152" y="1702"/>
                    <a:pt x="7499" y="2048"/>
                    <a:pt x="7499" y="2521"/>
                  </a:cubicBezTo>
                  <a:cubicBezTo>
                    <a:pt x="7499" y="2993"/>
                    <a:pt x="7152" y="3340"/>
                    <a:pt x="6679" y="3340"/>
                  </a:cubicBezTo>
                  <a:cubicBezTo>
                    <a:pt x="6207" y="3340"/>
                    <a:pt x="5829" y="2993"/>
                    <a:pt x="5829" y="2521"/>
                  </a:cubicBezTo>
                  <a:cubicBezTo>
                    <a:pt x="5829" y="2048"/>
                    <a:pt x="6207" y="1702"/>
                    <a:pt x="6679" y="1702"/>
                  </a:cubicBezTo>
                  <a:close/>
                  <a:moveTo>
                    <a:pt x="4191" y="2143"/>
                  </a:moveTo>
                  <a:cubicBezTo>
                    <a:pt x="4663" y="2143"/>
                    <a:pt x="5010" y="2489"/>
                    <a:pt x="5010" y="2962"/>
                  </a:cubicBezTo>
                  <a:cubicBezTo>
                    <a:pt x="5010" y="3434"/>
                    <a:pt x="4663" y="3781"/>
                    <a:pt x="4191" y="3781"/>
                  </a:cubicBezTo>
                  <a:cubicBezTo>
                    <a:pt x="3718" y="3781"/>
                    <a:pt x="3371" y="3434"/>
                    <a:pt x="3371" y="2962"/>
                  </a:cubicBezTo>
                  <a:cubicBezTo>
                    <a:pt x="3371" y="2489"/>
                    <a:pt x="3718" y="2143"/>
                    <a:pt x="4191" y="2143"/>
                  </a:cubicBezTo>
                  <a:close/>
                  <a:moveTo>
                    <a:pt x="2521" y="4191"/>
                  </a:moveTo>
                  <a:cubicBezTo>
                    <a:pt x="2993" y="4191"/>
                    <a:pt x="3371" y="4537"/>
                    <a:pt x="3371" y="5010"/>
                  </a:cubicBezTo>
                  <a:cubicBezTo>
                    <a:pt x="3371" y="5482"/>
                    <a:pt x="2993" y="5829"/>
                    <a:pt x="2521" y="5829"/>
                  </a:cubicBezTo>
                  <a:cubicBezTo>
                    <a:pt x="2048" y="5829"/>
                    <a:pt x="1702" y="5482"/>
                    <a:pt x="1702" y="5010"/>
                  </a:cubicBezTo>
                  <a:cubicBezTo>
                    <a:pt x="1702" y="4537"/>
                    <a:pt x="2048" y="4191"/>
                    <a:pt x="2521" y="4191"/>
                  </a:cubicBezTo>
                  <a:close/>
                  <a:moveTo>
                    <a:pt x="10397" y="3340"/>
                  </a:moveTo>
                  <a:cubicBezTo>
                    <a:pt x="11563" y="3340"/>
                    <a:pt x="12508" y="4096"/>
                    <a:pt x="12508" y="5010"/>
                  </a:cubicBezTo>
                  <a:cubicBezTo>
                    <a:pt x="12508" y="5923"/>
                    <a:pt x="11563" y="6648"/>
                    <a:pt x="10397" y="6648"/>
                  </a:cubicBezTo>
                  <a:cubicBezTo>
                    <a:pt x="9263" y="6648"/>
                    <a:pt x="8318" y="5892"/>
                    <a:pt x="8318" y="5010"/>
                  </a:cubicBezTo>
                  <a:cubicBezTo>
                    <a:pt x="8318" y="4096"/>
                    <a:pt x="9263" y="3340"/>
                    <a:pt x="10397" y="3340"/>
                  </a:cubicBezTo>
                  <a:close/>
                  <a:moveTo>
                    <a:pt x="4191" y="6270"/>
                  </a:moveTo>
                  <a:cubicBezTo>
                    <a:pt x="4663" y="6270"/>
                    <a:pt x="5010" y="6616"/>
                    <a:pt x="5010" y="7089"/>
                  </a:cubicBezTo>
                  <a:cubicBezTo>
                    <a:pt x="5010" y="7562"/>
                    <a:pt x="4663" y="7908"/>
                    <a:pt x="4191" y="7908"/>
                  </a:cubicBezTo>
                  <a:cubicBezTo>
                    <a:pt x="3718" y="7908"/>
                    <a:pt x="3371" y="7562"/>
                    <a:pt x="3371" y="7089"/>
                  </a:cubicBezTo>
                  <a:cubicBezTo>
                    <a:pt x="3371" y="6616"/>
                    <a:pt x="3718" y="6270"/>
                    <a:pt x="4191" y="6270"/>
                  </a:cubicBezTo>
                  <a:close/>
                  <a:moveTo>
                    <a:pt x="6679" y="6648"/>
                  </a:moveTo>
                  <a:cubicBezTo>
                    <a:pt x="7152" y="6648"/>
                    <a:pt x="7499" y="6994"/>
                    <a:pt x="7499" y="7499"/>
                  </a:cubicBezTo>
                  <a:cubicBezTo>
                    <a:pt x="7499" y="7971"/>
                    <a:pt x="7152" y="8318"/>
                    <a:pt x="6679" y="8318"/>
                  </a:cubicBezTo>
                  <a:cubicBezTo>
                    <a:pt x="6207" y="8318"/>
                    <a:pt x="5829" y="7971"/>
                    <a:pt x="5829" y="7499"/>
                  </a:cubicBezTo>
                  <a:cubicBezTo>
                    <a:pt x="5829" y="7057"/>
                    <a:pt x="6207" y="6648"/>
                    <a:pt x="6679" y="6648"/>
                  </a:cubicBezTo>
                  <a:close/>
                  <a:moveTo>
                    <a:pt x="7089" y="0"/>
                  </a:moveTo>
                  <a:cubicBezTo>
                    <a:pt x="3245" y="0"/>
                    <a:pt x="63" y="2237"/>
                    <a:pt x="63" y="5010"/>
                  </a:cubicBezTo>
                  <a:cubicBezTo>
                    <a:pt x="0" y="7751"/>
                    <a:pt x="3214" y="9987"/>
                    <a:pt x="7089" y="9987"/>
                  </a:cubicBezTo>
                  <a:cubicBezTo>
                    <a:pt x="10964" y="9987"/>
                    <a:pt x="14146" y="7751"/>
                    <a:pt x="14146" y="5010"/>
                  </a:cubicBezTo>
                  <a:cubicBezTo>
                    <a:pt x="14146" y="2300"/>
                    <a:pt x="10964" y="0"/>
                    <a:pt x="70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81;p83"/>
            <p:cNvSpPr/>
            <p:nvPr/>
          </p:nvSpPr>
          <p:spPr>
            <a:xfrm>
              <a:off x="-13512225" y="3483250"/>
              <a:ext cx="100050" cy="81150"/>
            </a:xfrm>
            <a:custGeom>
              <a:avLst/>
              <a:gdLst/>
              <a:ahLst/>
              <a:cxnLst/>
              <a:rect l="l" t="t" r="r" b="b"/>
              <a:pathLst>
                <a:path w="4002" h="3246" extrusionOk="0">
                  <a:moveTo>
                    <a:pt x="4002" y="1"/>
                  </a:moveTo>
                  <a:cubicBezTo>
                    <a:pt x="2206" y="127"/>
                    <a:pt x="63" y="536"/>
                    <a:pt x="63" y="1607"/>
                  </a:cubicBezTo>
                  <a:cubicBezTo>
                    <a:pt x="0" y="2710"/>
                    <a:pt x="2174" y="3120"/>
                    <a:pt x="4002" y="3246"/>
                  </a:cubicBezTo>
                  <a:cubicBezTo>
                    <a:pt x="3592" y="2805"/>
                    <a:pt x="3371" y="2206"/>
                    <a:pt x="3371" y="1607"/>
                  </a:cubicBezTo>
                  <a:cubicBezTo>
                    <a:pt x="3371" y="1040"/>
                    <a:pt x="3592" y="442"/>
                    <a:pt x="400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82;p83"/>
            <p:cNvSpPr/>
            <p:nvPr/>
          </p:nvSpPr>
          <p:spPr>
            <a:xfrm>
              <a:off x="-13407475" y="3483250"/>
              <a:ext cx="36250" cy="81150"/>
            </a:xfrm>
            <a:custGeom>
              <a:avLst/>
              <a:gdLst/>
              <a:ahLst/>
              <a:cxnLst/>
              <a:rect l="l" t="t" r="r" b="b"/>
              <a:pathLst>
                <a:path w="1450" h="3246" extrusionOk="0">
                  <a:moveTo>
                    <a:pt x="1418" y="1"/>
                  </a:moveTo>
                  <a:lnTo>
                    <a:pt x="1418" y="1"/>
                  </a:lnTo>
                  <a:cubicBezTo>
                    <a:pt x="1103" y="32"/>
                    <a:pt x="788" y="190"/>
                    <a:pt x="505" y="442"/>
                  </a:cubicBezTo>
                  <a:cubicBezTo>
                    <a:pt x="190" y="757"/>
                    <a:pt x="1" y="1166"/>
                    <a:pt x="1" y="1607"/>
                  </a:cubicBezTo>
                  <a:cubicBezTo>
                    <a:pt x="1" y="2048"/>
                    <a:pt x="158" y="2489"/>
                    <a:pt x="505" y="2805"/>
                  </a:cubicBezTo>
                  <a:cubicBezTo>
                    <a:pt x="788" y="3025"/>
                    <a:pt x="1103" y="3183"/>
                    <a:pt x="1450" y="3246"/>
                  </a:cubicBezTo>
                  <a:cubicBezTo>
                    <a:pt x="1072" y="2805"/>
                    <a:pt x="820" y="2206"/>
                    <a:pt x="820" y="1607"/>
                  </a:cubicBezTo>
                  <a:cubicBezTo>
                    <a:pt x="820" y="977"/>
                    <a:pt x="1072" y="442"/>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83;p83"/>
            <p:cNvSpPr/>
            <p:nvPr/>
          </p:nvSpPr>
          <p:spPr>
            <a:xfrm>
              <a:off x="-13366525" y="3485625"/>
              <a:ext cx="70125" cy="76425"/>
            </a:xfrm>
            <a:custGeom>
              <a:avLst/>
              <a:gdLst/>
              <a:ahLst/>
              <a:cxnLst/>
              <a:rect l="l" t="t" r="r" b="b"/>
              <a:pathLst>
                <a:path w="2805" h="3057" extrusionOk="0">
                  <a:moveTo>
                    <a:pt x="1072" y="0"/>
                  </a:moveTo>
                  <a:cubicBezTo>
                    <a:pt x="442" y="221"/>
                    <a:pt x="1" y="819"/>
                    <a:pt x="1" y="1512"/>
                  </a:cubicBezTo>
                  <a:cubicBezTo>
                    <a:pt x="1" y="2237"/>
                    <a:pt x="442" y="2836"/>
                    <a:pt x="1072" y="3056"/>
                  </a:cubicBezTo>
                  <a:cubicBezTo>
                    <a:pt x="1702" y="2962"/>
                    <a:pt x="2301" y="2867"/>
                    <a:pt x="2805" y="2710"/>
                  </a:cubicBezTo>
                  <a:cubicBezTo>
                    <a:pt x="2616" y="2363"/>
                    <a:pt x="2490" y="1953"/>
                    <a:pt x="2490" y="1512"/>
                  </a:cubicBezTo>
                  <a:cubicBezTo>
                    <a:pt x="2490" y="1071"/>
                    <a:pt x="2616" y="693"/>
                    <a:pt x="2805" y="347"/>
                  </a:cubicBezTo>
                  <a:cubicBezTo>
                    <a:pt x="2301" y="189"/>
                    <a:pt x="1702" y="63"/>
                    <a:pt x="10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1124;p83"/>
          <p:cNvGrpSpPr/>
          <p:nvPr/>
        </p:nvGrpSpPr>
        <p:grpSpPr>
          <a:xfrm>
            <a:off x="10328899" y="5956927"/>
            <a:ext cx="356221" cy="354973"/>
            <a:chOff x="-13947000" y="3212800"/>
            <a:chExt cx="353675" cy="352400"/>
          </a:xfrm>
        </p:grpSpPr>
        <p:sp>
          <p:nvSpPr>
            <p:cNvPr id="34" name="Google Shape;11125;p83"/>
            <p:cNvSpPr/>
            <p:nvPr/>
          </p:nvSpPr>
          <p:spPr>
            <a:xfrm>
              <a:off x="-13947000" y="3212800"/>
              <a:ext cx="229225" cy="268125"/>
            </a:xfrm>
            <a:custGeom>
              <a:avLst/>
              <a:gdLst/>
              <a:ahLst/>
              <a:cxnLst/>
              <a:rect l="l" t="t" r="r" b="b"/>
              <a:pathLst>
                <a:path w="9169" h="10725" extrusionOk="0">
                  <a:moveTo>
                    <a:pt x="2959" y="2501"/>
                  </a:moveTo>
                  <a:cubicBezTo>
                    <a:pt x="3099" y="2501"/>
                    <a:pt x="3225" y="2585"/>
                    <a:pt x="3309" y="2753"/>
                  </a:cubicBezTo>
                  <a:cubicBezTo>
                    <a:pt x="3435" y="2942"/>
                    <a:pt x="3309" y="3194"/>
                    <a:pt x="3120" y="3289"/>
                  </a:cubicBezTo>
                  <a:lnTo>
                    <a:pt x="1450" y="4140"/>
                  </a:lnTo>
                  <a:cubicBezTo>
                    <a:pt x="1404" y="4155"/>
                    <a:pt x="1354" y="4163"/>
                    <a:pt x="1304" y="4163"/>
                  </a:cubicBezTo>
                  <a:cubicBezTo>
                    <a:pt x="1148" y="4163"/>
                    <a:pt x="986" y="4086"/>
                    <a:pt x="914" y="3919"/>
                  </a:cubicBezTo>
                  <a:cubicBezTo>
                    <a:pt x="788" y="3730"/>
                    <a:pt x="914" y="3509"/>
                    <a:pt x="1103" y="3383"/>
                  </a:cubicBezTo>
                  <a:lnTo>
                    <a:pt x="2742" y="2564"/>
                  </a:lnTo>
                  <a:cubicBezTo>
                    <a:pt x="2815" y="2522"/>
                    <a:pt x="2889" y="2501"/>
                    <a:pt x="2959" y="2501"/>
                  </a:cubicBezTo>
                  <a:close/>
                  <a:moveTo>
                    <a:pt x="416" y="0"/>
                  </a:moveTo>
                  <a:cubicBezTo>
                    <a:pt x="338" y="0"/>
                    <a:pt x="259" y="23"/>
                    <a:pt x="190" y="75"/>
                  </a:cubicBezTo>
                  <a:cubicBezTo>
                    <a:pt x="64" y="138"/>
                    <a:pt x="1" y="264"/>
                    <a:pt x="1" y="422"/>
                  </a:cubicBezTo>
                  <a:lnTo>
                    <a:pt x="1" y="5337"/>
                  </a:lnTo>
                  <a:cubicBezTo>
                    <a:pt x="32" y="7952"/>
                    <a:pt x="1922" y="10220"/>
                    <a:pt x="4537" y="10724"/>
                  </a:cubicBezTo>
                  <a:lnTo>
                    <a:pt x="4569" y="10724"/>
                  </a:lnTo>
                  <a:cubicBezTo>
                    <a:pt x="4317" y="10062"/>
                    <a:pt x="4159" y="9369"/>
                    <a:pt x="4159" y="8613"/>
                  </a:cubicBezTo>
                  <a:lnTo>
                    <a:pt x="4159" y="7511"/>
                  </a:lnTo>
                  <a:cubicBezTo>
                    <a:pt x="3813" y="7574"/>
                    <a:pt x="3498" y="7763"/>
                    <a:pt x="3214" y="8015"/>
                  </a:cubicBezTo>
                  <a:cubicBezTo>
                    <a:pt x="3135" y="8093"/>
                    <a:pt x="3033" y="8133"/>
                    <a:pt x="2931" y="8133"/>
                  </a:cubicBezTo>
                  <a:cubicBezTo>
                    <a:pt x="2828" y="8133"/>
                    <a:pt x="2726" y="8093"/>
                    <a:pt x="2647" y="8015"/>
                  </a:cubicBezTo>
                  <a:cubicBezTo>
                    <a:pt x="2490" y="7857"/>
                    <a:pt x="2490" y="7574"/>
                    <a:pt x="2647" y="7448"/>
                  </a:cubicBezTo>
                  <a:cubicBezTo>
                    <a:pt x="3057" y="7006"/>
                    <a:pt x="3592" y="6754"/>
                    <a:pt x="4159" y="6691"/>
                  </a:cubicBezTo>
                  <a:lnTo>
                    <a:pt x="4159" y="3761"/>
                  </a:lnTo>
                  <a:cubicBezTo>
                    <a:pt x="4159" y="3068"/>
                    <a:pt x="4726" y="2564"/>
                    <a:pt x="5420" y="2564"/>
                  </a:cubicBezTo>
                  <a:cubicBezTo>
                    <a:pt x="5577" y="2564"/>
                    <a:pt x="5735" y="2596"/>
                    <a:pt x="5892" y="2627"/>
                  </a:cubicBezTo>
                  <a:cubicBezTo>
                    <a:pt x="6932" y="3068"/>
                    <a:pt x="8066" y="3257"/>
                    <a:pt x="9169" y="3289"/>
                  </a:cubicBezTo>
                  <a:lnTo>
                    <a:pt x="9169" y="422"/>
                  </a:lnTo>
                  <a:cubicBezTo>
                    <a:pt x="9169" y="296"/>
                    <a:pt x="9106" y="138"/>
                    <a:pt x="8980" y="75"/>
                  </a:cubicBezTo>
                  <a:cubicBezTo>
                    <a:pt x="8910" y="23"/>
                    <a:pt x="8831" y="0"/>
                    <a:pt x="8753" y="0"/>
                  </a:cubicBezTo>
                  <a:cubicBezTo>
                    <a:pt x="8690" y="0"/>
                    <a:pt x="8627" y="16"/>
                    <a:pt x="8570" y="44"/>
                  </a:cubicBezTo>
                  <a:cubicBezTo>
                    <a:pt x="7294" y="548"/>
                    <a:pt x="5939" y="800"/>
                    <a:pt x="4585" y="800"/>
                  </a:cubicBezTo>
                  <a:cubicBezTo>
                    <a:pt x="3230" y="800"/>
                    <a:pt x="1875" y="548"/>
                    <a:pt x="599" y="44"/>
                  </a:cubicBezTo>
                  <a:cubicBezTo>
                    <a:pt x="543" y="16"/>
                    <a:pt x="480" y="0"/>
                    <a:pt x="4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126;p83"/>
            <p:cNvSpPr/>
            <p:nvPr/>
          </p:nvSpPr>
          <p:spPr>
            <a:xfrm>
              <a:off x="-13821775" y="3295600"/>
              <a:ext cx="228450" cy="269600"/>
            </a:xfrm>
            <a:custGeom>
              <a:avLst/>
              <a:gdLst/>
              <a:ahLst/>
              <a:cxnLst/>
              <a:rect l="l" t="t" r="r" b="b"/>
              <a:pathLst>
                <a:path w="9138" h="10784" extrusionOk="0">
                  <a:moveTo>
                    <a:pt x="2108" y="3311"/>
                  </a:moveTo>
                  <a:cubicBezTo>
                    <a:pt x="2163" y="3311"/>
                    <a:pt x="2219" y="3323"/>
                    <a:pt x="2269" y="3348"/>
                  </a:cubicBezTo>
                  <a:lnTo>
                    <a:pt x="3939" y="4167"/>
                  </a:lnTo>
                  <a:cubicBezTo>
                    <a:pt x="4128" y="4293"/>
                    <a:pt x="4191" y="4514"/>
                    <a:pt x="4128" y="4703"/>
                  </a:cubicBezTo>
                  <a:cubicBezTo>
                    <a:pt x="4033" y="4870"/>
                    <a:pt x="3883" y="4946"/>
                    <a:pt x="3720" y="4946"/>
                  </a:cubicBezTo>
                  <a:cubicBezTo>
                    <a:pt x="3668" y="4946"/>
                    <a:pt x="3615" y="4938"/>
                    <a:pt x="3561" y="4923"/>
                  </a:cubicBezTo>
                  <a:lnTo>
                    <a:pt x="1923" y="4073"/>
                  </a:lnTo>
                  <a:cubicBezTo>
                    <a:pt x="1734" y="4010"/>
                    <a:pt x="1639" y="3726"/>
                    <a:pt x="1734" y="3537"/>
                  </a:cubicBezTo>
                  <a:cubicBezTo>
                    <a:pt x="1803" y="3399"/>
                    <a:pt x="1957" y="3311"/>
                    <a:pt x="2108" y="3311"/>
                  </a:cubicBezTo>
                  <a:close/>
                  <a:moveTo>
                    <a:pt x="7086" y="3316"/>
                  </a:moveTo>
                  <a:cubicBezTo>
                    <a:pt x="7226" y="3316"/>
                    <a:pt x="7352" y="3400"/>
                    <a:pt x="7436" y="3568"/>
                  </a:cubicBezTo>
                  <a:cubicBezTo>
                    <a:pt x="7562" y="3758"/>
                    <a:pt x="7436" y="4010"/>
                    <a:pt x="7247" y="4104"/>
                  </a:cubicBezTo>
                  <a:lnTo>
                    <a:pt x="5577" y="4955"/>
                  </a:lnTo>
                  <a:cubicBezTo>
                    <a:pt x="5528" y="4979"/>
                    <a:pt x="5472" y="4991"/>
                    <a:pt x="5415" y="4991"/>
                  </a:cubicBezTo>
                  <a:cubicBezTo>
                    <a:pt x="5255" y="4991"/>
                    <a:pt x="5088" y="4897"/>
                    <a:pt x="5042" y="4734"/>
                  </a:cubicBezTo>
                  <a:cubicBezTo>
                    <a:pt x="4947" y="4514"/>
                    <a:pt x="5042" y="4262"/>
                    <a:pt x="5231" y="4199"/>
                  </a:cubicBezTo>
                  <a:lnTo>
                    <a:pt x="6869" y="3379"/>
                  </a:lnTo>
                  <a:cubicBezTo>
                    <a:pt x="6943" y="3337"/>
                    <a:pt x="7016" y="3316"/>
                    <a:pt x="7086" y="3316"/>
                  </a:cubicBezTo>
                  <a:close/>
                  <a:moveTo>
                    <a:pt x="6223" y="6632"/>
                  </a:moveTo>
                  <a:cubicBezTo>
                    <a:pt x="6333" y="6632"/>
                    <a:pt x="6444" y="6672"/>
                    <a:pt x="6522" y="6750"/>
                  </a:cubicBezTo>
                  <a:cubicBezTo>
                    <a:pt x="6680" y="6908"/>
                    <a:pt x="6680" y="7192"/>
                    <a:pt x="6522" y="7349"/>
                  </a:cubicBezTo>
                  <a:cubicBezTo>
                    <a:pt x="5987" y="7885"/>
                    <a:pt x="5262" y="8137"/>
                    <a:pt x="4601" y="8137"/>
                  </a:cubicBezTo>
                  <a:cubicBezTo>
                    <a:pt x="3939" y="8137"/>
                    <a:pt x="3183" y="7853"/>
                    <a:pt x="2679" y="7349"/>
                  </a:cubicBezTo>
                  <a:cubicBezTo>
                    <a:pt x="2521" y="7192"/>
                    <a:pt x="2521" y="6908"/>
                    <a:pt x="2679" y="6750"/>
                  </a:cubicBezTo>
                  <a:cubicBezTo>
                    <a:pt x="2758" y="6672"/>
                    <a:pt x="2860" y="6632"/>
                    <a:pt x="2962" y="6632"/>
                  </a:cubicBezTo>
                  <a:cubicBezTo>
                    <a:pt x="3065" y="6632"/>
                    <a:pt x="3167" y="6672"/>
                    <a:pt x="3246" y="6750"/>
                  </a:cubicBezTo>
                  <a:cubicBezTo>
                    <a:pt x="3608" y="7129"/>
                    <a:pt x="4097" y="7318"/>
                    <a:pt x="4585" y="7318"/>
                  </a:cubicBezTo>
                  <a:cubicBezTo>
                    <a:pt x="5073" y="7318"/>
                    <a:pt x="5562" y="7129"/>
                    <a:pt x="5924" y="6750"/>
                  </a:cubicBezTo>
                  <a:cubicBezTo>
                    <a:pt x="6003" y="6672"/>
                    <a:pt x="6113" y="6632"/>
                    <a:pt x="6223" y="6632"/>
                  </a:cubicBezTo>
                  <a:close/>
                  <a:moveTo>
                    <a:pt x="8737" y="0"/>
                  </a:moveTo>
                  <a:cubicBezTo>
                    <a:pt x="8681" y="0"/>
                    <a:pt x="8624" y="13"/>
                    <a:pt x="8570" y="40"/>
                  </a:cubicBezTo>
                  <a:cubicBezTo>
                    <a:pt x="7294" y="544"/>
                    <a:pt x="5932" y="796"/>
                    <a:pt x="4565" y="796"/>
                  </a:cubicBezTo>
                  <a:cubicBezTo>
                    <a:pt x="3199" y="796"/>
                    <a:pt x="1828" y="544"/>
                    <a:pt x="537" y="40"/>
                  </a:cubicBezTo>
                  <a:cubicBezTo>
                    <a:pt x="494" y="22"/>
                    <a:pt x="447" y="13"/>
                    <a:pt x="400" y="13"/>
                  </a:cubicBezTo>
                  <a:cubicBezTo>
                    <a:pt x="205" y="13"/>
                    <a:pt x="1" y="164"/>
                    <a:pt x="1" y="418"/>
                  </a:cubicBezTo>
                  <a:lnTo>
                    <a:pt x="1" y="5301"/>
                  </a:lnTo>
                  <a:cubicBezTo>
                    <a:pt x="1" y="7948"/>
                    <a:pt x="1891" y="10279"/>
                    <a:pt x="4475" y="10783"/>
                  </a:cubicBezTo>
                  <a:lnTo>
                    <a:pt x="4632" y="10783"/>
                  </a:lnTo>
                  <a:cubicBezTo>
                    <a:pt x="7247" y="10247"/>
                    <a:pt x="9137" y="7948"/>
                    <a:pt x="9137" y="5301"/>
                  </a:cubicBezTo>
                  <a:lnTo>
                    <a:pt x="9137" y="418"/>
                  </a:lnTo>
                  <a:cubicBezTo>
                    <a:pt x="9137" y="170"/>
                    <a:pt x="8943" y="0"/>
                    <a:pt x="87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9523;p80"/>
          <p:cNvGrpSpPr/>
          <p:nvPr/>
        </p:nvGrpSpPr>
        <p:grpSpPr>
          <a:xfrm>
            <a:off x="10391187" y="4242634"/>
            <a:ext cx="228045" cy="351880"/>
            <a:chOff x="-28032075" y="3916450"/>
            <a:chExt cx="191425" cy="295375"/>
          </a:xfrm>
        </p:grpSpPr>
        <p:sp>
          <p:nvSpPr>
            <p:cNvPr id="22" name="Google Shape;9524;p80"/>
            <p:cNvSpPr/>
            <p:nvPr/>
          </p:nvSpPr>
          <p:spPr>
            <a:xfrm>
              <a:off x="-27996625" y="3916450"/>
              <a:ext cx="120525" cy="51225"/>
            </a:xfrm>
            <a:custGeom>
              <a:avLst/>
              <a:gdLst/>
              <a:ahLst/>
              <a:cxnLst/>
              <a:rect l="l" t="t" r="r" b="b"/>
              <a:pathLst>
                <a:path w="4821" h="2049" extrusionOk="0">
                  <a:moveTo>
                    <a:pt x="1040" y="0"/>
                  </a:moveTo>
                  <a:cubicBezTo>
                    <a:pt x="441" y="0"/>
                    <a:pt x="0" y="473"/>
                    <a:pt x="0" y="1040"/>
                  </a:cubicBezTo>
                  <a:cubicBezTo>
                    <a:pt x="0" y="1607"/>
                    <a:pt x="473" y="2048"/>
                    <a:pt x="1040" y="2048"/>
                  </a:cubicBezTo>
                  <a:lnTo>
                    <a:pt x="3781" y="2048"/>
                  </a:lnTo>
                  <a:cubicBezTo>
                    <a:pt x="4379" y="2048"/>
                    <a:pt x="4820" y="1575"/>
                    <a:pt x="4820" y="1040"/>
                  </a:cubicBezTo>
                  <a:cubicBezTo>
                    <a:pt x="4820" y="441"/>
                    <a:pt x="4348" y="0"/>
                    <a:pt x="37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525;p80"/>
            <p:cNvSpPr/>
            <p:nvPr/>
          </p:nvSpPr>
          <p:spPr>
            <a:xfrm>
              <a:off x="-28032075" y="4089975"/>
              <a:ext cx="191425" cy="121850"/>
            </a:xfrm>
            <a:custGeom>
              <a:avLst/>
              <a:gdLst/>
              <a:ahLst/>
              <a:cxnLst/>
              <a:rect l="l" t="t" r="r" b="b"/>
              <a:pathLst>
                <a:path w="7657" h="4874" extrusionOk="0">
                  <a:moveTo>
                    <a:pt x="1733" y="715"/>
                  </a:moveTo>
                  <a:cubicBezTo>
                    <a:pt x="1954" y="715"/>
                    <a:pt x="2111" y="872"/>
                    <a:pt x="2111" y="1061"/>
                  </a:cubicBezTo>
                  <a:cubicBezTo>
                    <a:pt x="2111" y="1250"/>
                    <a:pt x="1954" y="1408"/>
                    <a:pt x="1733" y="1408"/>
                  </a:cubicBezTo>
                  <a:cubicBezTo>
                    <a:pt x="1544" y="1408"/>
                    <a:pt x="1387" y="1250"/>
                    <a:pt x="1387" y="1061"/>
                  </a:cubicBezTo>
                  <a:cubicBezTo>
                    <a:pt x="1418" y="872"/>
                    <a:pt x="1576" y="715"/>
                    <a:pt x="1733" y="715"/>
                  </a:cubicBezTo>
                  <a:close/>
                  <a:moveTo>
                    <a:pt x="3151" y="1376"/>
                  </a:moveTo>
                  <a:cubicBezTo>
                    <a:pt x="3372" y="1376"/>
                    <a:pt x="3529" y="1534"/>
                    <a:pt x="3529" y="1723"/>
                  </a:cubicBezTo>
                  <a:cubicBezTo>
                    <a:pt x="3529" y="1912"/>
                    <a:pt x="3372" y="2070"/>
                    <a:pt x="3151" y="2070"/>
                  </a:cubicBezTo>
                  <a:cubicBezTo>
                    <a:pt x="2962" y="2070"/>
                    <a:pt x="2804" y="1912"/>
                    <a:pt x="2804" y="1723"/>
                  </a:cubicBezTo>
                  <a:cubicBezTo>
                    <a:pt x="2804" y="1534"/>
                    <a:pt x="2962" y="1376"/>
                    <a:pt x="3151" y="1376"/>
                  </a:cubicBezTo>
                  <a:close/>
                  <a:moveTo>
                    <a:pt x="5199" y="2070"/>
                  </a:moveTo>
                  <a:cubicBezTo>
                    <a:pt x="5419" y="2070"/>
                    <a:pt x="5577" y="2227"/>
                    <a:pt x="5577" y="2448"/>
                  </a:cubicBezTo>
                  <a:cubicBezTo>
                    <a:pt x="5577" y="2637"/>
                    <a:pt x="5419" y="2794"/>
                    <a:pt x="5199" y="2794"/>
                  </a:cubicBezTo>
                  <a:cubicBezTo>
                    <a:pt x="5010" y="2794"/>
                    <a:pt x="4852" y="2637"/>
                    <a:pt x="4852" y="2448"/>
                  </a:cubicBezTo>
                  <a:cubicBezTo>
                    <a:pt x="4884" y="2227"/>
                    <a:pt x="5041" y="2070"/>
                    <a:pt x="5199" y="2070"/>
                  </a:cubicBezTo>
                  <a:close/>
                  <a:moveTo>
                    <a:pt x="3151" y="2794"/>
                  </a:moveTo>
                  <a:cubicBezTo>
                    <a:pt x="3372" y="2794"/>
                    <a:pt x="3529" y="2952"/>
                    <a:pt x="3529" y="3141"/>
                  </a:cubicBezTo>
                  <a:cubicBezTo>
                    <a:pt x="3529" y="3330"/>
                    <a:pt x="3372" y="3487"/>
                    <a:pt x="3151" y="3487"/>
                  </a:cubicBezTo>
                  <a:cubicBezTo>
                    <a:pt x="2962" y="3487"/>
                    <a:pt x="2804" y="3330"/>
                    <a:pt x="2804" y="3141"/>
                  </a:cubicBezTo>
                  <a:cubicBezTo>
                    <a:pt x="2804" y="2952"/>
                    <a:pt x="2962" y="2794"/>
                    <a:pt x="3151" y="2794"/>
                  </a:cubicBezTo>
                  <a:close/>
                  <a:moveTo>
                    <a:pt x="1748" y="1"/>
                  </a:moveTo>
                  <a:cubicBezTo>
                    <a:pt x="1181" y="1"/>
                    <a:pt x="615" y="166"/>
                    <a:pt x="63" y="494"/>
                  </a:cubicBezTo>
                  <a:cubicBezTo>
                    <a:pt x="63" y="715"/>
                    <a:pt x="0" y="872"/>
                    <a:pt x="0" y="1061"/>
                  </a:cubicBezTo>
                  <a:cubicBezTo>
                    <a:pt x="0" y="2196"/>
                    <a:pt x="536" y="3298"/>
                    <a:pt x="1418" y="4023"/>
                  </a:cubicBezTo>
                  <a:cubicBezTo>
                    <a:pt x="2111" y="4558"/>
                    <a:pt x="2962" y="4874"/>
                    <a:pt x="3844" y="4874"/>
                  </a:cubicBezTo>
                  <a:cubicBezTo>
                    <a:pt x="4096" y="4874"/>
                    <a:pt x="4380" y="4842"/>
                    <a:pt x="4663" y="4811"/>
                  </a:cubicBezTo>
                  <a:cubicBezTo>
                    <a:pt x="6144" y="4495"/>
                    <a:pt x="7341" y="3267"/>
                    <a:pt x="7625" y="1723"/>
                  </a:cubicBezTo>
                  <a:cubicBezTo>
                    <a:pt x="7656" y="1439"/>
                    <a:pt x="7656" y="1219"/>
                    <a:pt x="7656" y="935"/>
                  </a:cubicBezTo>
                  <a:lnTo>
                    <a:pt x="7656" y="935"/>
                  </a:lnTo>
                  <a:cubicBezTo>
                    <a:pt x="7033" y="1235"/>
                    <a:pt x="6444" y="1354"/>
                    <a:pt x="5904" y="1354"/>
                  </a:cubicBezTo>
                  <a:cubicBezTo>
                    <a:pt x="4969" y="1354"/>
                    <a:pt x="4183" y="1000"/>
                    <a:pt x="3624" y="620"/>
                  </a:cubicBezTo>
                  <a:cubicBezTo>
                    <a:pt x="3010" y="206"/>
                    <a:pt x="2378" y="1"/>
                    <a:pt x="17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526;p80"/>
            <p:cNvSpPr/>
            <p:nvPr/>
          </p:nvSpPr>
          <p:spPr>
            <a:xfrm>
              <a:off x="-28024975" y="3985750"/>
              <a:ext cx="181950" cy="121975"/>
            </a:xfrm>
            <a:custGeom>
              <a:avLst/>
              <a:gdLst/>
              <a:ahLst/>
              <a:cxnLst/>
              <a:rect l="l" t="t" r="r" b="b"/>
              <a:pathLst>
                <a:path w="7278" h="4879" extrusionOk="0">
                  <a:moveTo>
                    <a:pt x="1827" y="1"/>
                  </a:moveTo>
                  <a:lnTo>
                    <a:pt x="1827" y="1639"/>
                  </a:lnTo>
                  <a:cubicBezTo>
                    <a:pt x="1827" y="1765"/>
                    <a:pt x="1733" y="1891"/>
                    <a:pt x="1607" y="1922"/>
                  </a:cubicBezTo>
                  <a:cubicBezTo>
                    <a:pt x="914" y="2363"/>
                    <a:pt x="315" y="3025"/>
                    <a:pt x="0" y="3813"/>
                  </a:cubicBezTo>
                  <a:cubicBezTo>
                    <a:pt x="492" y="3611"/>
                    <a:pt x="988" y="3505"/>
                    <a:pt x="1488" y="3505"/>
                  </a:cubicBezTo>
                  <a:cubicBezTo>
                    <a:pt x="2237" y="3505"/>
                    <a:pt x="2993" y="3743"/>
                    <a:pt x="3749" y="4254"/>
                  </a:cubicBezTo>
                  <a:cubicBezTo>
                    <a:pt x="4370" y="4673"/>
                    <a:pt x="5000" y="4878"/>
                    <a:pt x="5629" y="4878"/>
                  </a:cubicBezTo>
                  <a:cubicBezTo>
                    <a:pt x="6181" y="4878"/>
                    <a:pt x="6733" y="4721"/>
                    <a:pt x="7278" y="4411"/>
                  </a:cubicBezTo>
                  <a:cubicBezTo>
                    <a:pt x="7057" y="3372"/>
                    <a:pt x="6427" y="2427"/>
                    <a:pt x="5450" y="1922"/>
                  </a:cubicBezTo>
                  <a:cubicBezTo>
                    <a:pt x="5356" y="1859"/>
                    <a:pt x="5293" y="1765"/>
                    <a:pt x="5293" y="1639"/>
                  </a:cubicBezTo>
                  <a:lnTo>
                    <a:pt x="52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511;p66"/>
          <p:cNvSpPr/>
          <p:nvPr/>
        </p:nvSpPr>
        <p:spPr>
          <a:xfrm>
            <a:off x="7572444" y="1557220"/>
            <a:ext cx="365632" cy="363561"/>
          </a:xfrm>
          <a:custGeom>
            <a:avLst/>
            <a:gdLst/>
            <a:ahLst/>
            <a:cxnLst/>
            <a:rect l="l" t="t" r="r" b="b"/>
            <a:pathLst>
              <a:path w="11478" h="11413" extrusionOk="0">
                <a:moveTo>
                  <a:pt x="1401" y="515"/>
                </a:moveTo>
                <a:cubicBezTo>
                  <a:pt x="1616" y="515"/>
                  <a:pt x="1834" y="595"/>
                  <a:pt x="2000" y="756"/>
                </a:cubicBezTo>
                <a:lnTo>
                  <a:pt x="2548" y="1304"/>
                </a:lnTo>
                <a:lnTo>
                  <a:pt x="1358" y="2494"/>
                </a:lnTo>
                <a:lnTo>
                  <a:pt x="810" y="1947"/>
                </a:lnTo>
                <a:cubicBezTo>
                  <a:pt x="476" y="1625"/>
                  <a:pt x="476" y="1078"/>
                  <a:pt x="810" y="756"/>
                </a:cubicBezTo>
                <a:cubicBezTo>
                  <a:pt x="971" y="595"/>
                  <a:pt x="1185" y="515"/>
                  <a:pt x="1401" y="515"/>
                </a:cubicBezTo>
                <a:close/>
                <a:moveTo>
                  <a:pt x="2798" y="1566"/>
                </a:moveTo>
                <a:lnTo>
                  <a:pt x="3251" y="2006"/>
                </a:lnTo>
                <a:lnTo>
                  <a:pt x="2655" y="2602"/>
                </a:lnTo>
                <a:lnTo>
                  <a:pt x="2060" y="3197"/>
                </a:lnTo>
                <a:lnTo>
                  <a:pt x="1608" y="2756"/>
                </a:lnTo>
                <a:lnTo>
                  <a:pt x="2798" y="1566"/>
                </a:lnTo>
                <a:close/>
                <a:moveTo>
                  <a:pt x="10132" y="9031"/>
                </a:moveTo>
                <a:lnTo>
                  <a:pt x="10811" y="10757"/>
                </a:lnTo>
                <a:lnTo>
                  <a:pt x="9085" y="10091"/>
                </a:lnTo>
                <a:lnTo>
                  <a:pt x="10132" y="9031"/>
                </a:lnTo>
                <a:close/>
                <a:moveTo>
                  <a:pt x="4036" y="5685"/>
                </a:moveTo>
                <a:lnTo>
                  <a:pt x="5763" y="7412"/>
                </a:lnTo>
                <a:lnTo>
                  <a:pt x="5418" y="7757"/>
                </a:lnTo>
                <a:lnTo>
                  <a:pt x="5001" y="7340"/>
                </a:lnTo>
                <a:cubicBezTo>
                  <a:pt x="4965" y="7299"/>
                  <a:pt x="4920" y="7278"/>
                  <a:pt x="4876" y="7278"/>
                </a:cubicBezTo>
                <a:cubicBezTo>
                  <a:pt x="4831" y="7278"/>
                  <a:pt x="4787" y="7299"/>
                  <a:pt x="4751" y="7340"/>
                </a:cubicBezTo>
                <a:cubicBezTo>
                  <a:pt x="4679" y="7412"/>
                  <a:pt x="4679" y="7519"/>
                  <a:pt x="4751" y="7590"/>
                </a:cubicBezTo>
                <a:lnTo>
                  <a:pt x="5168" y="8007"/>
                </a:lnTo>
                <a:lnTo>
                  <a:pt x="4763" y="8412"/>
                </a:lnTo>
                <a:lnTo>
                  <a:pt x="3822" y="7471"/>
                </a:lnTo>
                <a:cubicBezTo>
                  <a:pt x="3786" y="7436"/>
                  <a:pt x="3742" y="7418"/>
                  <a:pt x="3697" y="7418"/>
                </a:cubicBezTo>
                <a:cubicBezTo>
                  <a:pt x="3652" y="7418"/>
                  <a:pt x="3608" y="7436"/>
                  <a:pt x="3572" y="7471"/>
                </a:cubicBezTo>
                <a:cubicBezTo>
                  <a:pt x="3501" y="7543"/>
                  <a:pt x="3501" y="7650"/>
                  <a:pt x="3572" y="7721"/>
                </a:cubicBezTo>
                <a:lnTo>
                  <a:pt x="4513" y="8662"/>
                </a:lnTo>
                <a:lnTo>
                  <a:pt x="4108" y="9067"/>
                </a:lnTo>
                <a:lnTo>
                  <a:pt x="3691" y="8638"/>
                </a:lnTo>
                <a:cubicBezTo>
                  <a:pt x="3655" y="8602"/>
                  <a:pt x="3611" y="8584"/>
                  <a:pt x="3566" y="8584"/>
                </a:cubicBezTo>
                <a:cubicBezTo>
                  <a:pt x="3521" y="8584"/>
                  <a:pt x="3477" y="8602"/>
                  <a:pt x="3441" y="8638"/>
                </a:cubicBezTo>
                <a:cubicBezTo>
                  <a:pt x="3358" y="8721"/>
                  <a:pt x="3358" y="8817"/>
                  <a:pt x="3441" y="8900"/>
                </a:cubicBezTo>
                <a:lnTo>
                  <a:pt x="3858" y="9317"/>
                </a:lnTo>
                <a:lnTo>
                  <a:pt x="3453" y="9710"/>
                </a:lnTo>
                <a:lnTo>
                  <a:pt x="3036" y="9293"/>
                </a:lnTo>
                <a:cubicBezTo>
                  <a:pt x="3001" y="9257"/>
                  <a:pt x="2956" y="9239"/>
                  <a:pt x="2911" y="9239"/>
                </a:cubicBezTo>
                <a:cubicBezTo>
                  <a:pt x="2867" y="9239"/>
                  <a:pt x="2822" y="9257"/>
                  <a:pt x="2786" y="9293"/>
                </a:cubicBezTo>
                <a:cubicBezTo>
                  <a:pt x="2703" y="9376"/>
                  <a:pt x="2703" y="9471"/>
                  <a:pt x="2786" y="9555"/>
                </a:cubicBezTo>
                <a:lnTo>
                  <a:pt x="3203" y="9972"/>
                </a:lnTo>
                <a:lnTo>
                  <a:pt x="2798" y="10364"/>
                </a:lnTo>
                <a:lnTo>
                  <a:pt x="1858" y="9436"/>
                </a:lnTo>
                <a:cubicBezTo>
                  <a:pt x="1822" y="9394"/>
                  <a:pt x="1777" y="9373"/>
                  <a:pt x="1733" y="9373"/>
                </a:cubicBezTo>
                <a:cubicBezTo>
                  <a:pt x="1688" y="9373"/>
                  <a:pt x="1643" y="9394"/>
                  <a:pt x="1608" y="9436"/>
                </a:cubicBezTo>
                <a:cubicBezTo>
                  <a:pt x="1536" y="9507"/>
                  <a:pt x="1536" y="9614"/>
                  <a:pt x="1608" y="9686"/>
                </a:cubicBezTo>
                <a:lnTo>
                  <a:pt x="2548" y="10626"/>
                </a:lnTo>
                <a:lnTo>
                  <a:pt x="2191" y="10984"/>
                </a:lnTo>
                <a:cubicBezTo>
                  <a:pt x="2155" y="11007"/>
                  <a:pt x="2096" y="11043"/>
                  <a:pt x="2048" y="11043"/>
                </a:cubicBezTo>
                <a:cubicBezTo>
                  <a:pt x="2012" y="11043"/>
                  <a:pt x="1953" y="11019"/>
                  <a:pt x="1917" y="10984"/>
                </a:cubicBezTo>
                <a:lnTo>
                  <a:pt x="465" y="9519"/>
                </a:lnTo>
                <a:cubicBezTo>
                  <a:pt x="381" y="9448"/>
                  <a:pt x="381" y="9329"/>
                  <a:pt x="465" y="9257"/>
                </a:cubicBezTo>
                <a:lnTo>
                  <a:pt x="4036" y="5685"/>
                </a:lnTo>
                <a:close/>
                <a:moveTo>
                  <a:pt x="9428" y="0"/>
                </a:moveTo>
                <a:cubicBezTo>
                  <a:pt x="9290" y="0"/>
                  <a:pt x="9150" y="54"/>
                  <a:pt x="9037" y="161"/>
                </a:cubicBezTo>
                <a:lnTo>
                  <a:pt x="6299" y="2899"/>
                </a:lnTo>
                <a:cubicBezTo>
                  <a:pt x="6227" y="2971"/>
                  <a:pt x="6227" y="3078"/>
                  <a:pt x="6299" y="3149"/>
                </a:cubicBezTo>
                <a:cubicBezTo>
                  <a:pt x="6334" y="3185"/>
                  <a:pt x="6379" y="3203"/>
                  <a:pt x="6424" y="3203"/>
                </a:cubicBezTo>
                <a:cubicBezTo>
                  <a:pt x="6468" y="3203"/>
                  <a:pt x="6513" y="3185"/>
                  <a:pt x="6549" y="3149"/>
                </a:cubicBezTo>
                <a:lnTo>
                  <a:pt x="9287" y="411"/>
                </a:lnTo>
                <a:cubicBezTo>
                  <a:pt x="9323" y="387"/>
                  <a:pt x="9382" y="351"/>
                  <a:pt x="9418" y="351"/>
                </a:cubicBezTo>
                <a:cubicBezTo>
                  <a:pt x="9466" y="351"/>
                  <a:pt x="9525" y="363"/>
                  <a:pt x="9561" y="411"/>
                </a:cubicBezTo>
                <a:lnTo>
                  <a:pt x="11013" y="1875"/>
                </a:lnTo>
                <a:cubicBezTo>
                  <a:pt x="11049" y="1899"/>
                  <a:pt x="11073" y="1959"/>
                  <a:pt x="11073" y="2006"/>
                </a:cubicBezTo>
                <a:cubicBezTo>
                  <a:pt x="11073" y="2054"/>
                  <a:pt x="11061" y="2113"/>
                  <a:pt x="11013" y="2137"/>
                </a:cubicBezTo>
                <a:lnTo>
                  <a:pt x="10656" y="2494"/>
                </a:lnTo>
                <a:lnTo>
                  <a:pt x="9716" y="1554"/>
                </a:lnTo>
                <a:cubicBezTo>
                  <a:pt x="9680" y="1518"/>
                  <a:pt x="9635" y="1500"/>
                  <a:pt x="9591" y="1500"/>
                </a:cubicBezTo>
                <a:cubicBezTo>
                  <a:pt x="9546" y="1500"/>
                  <a:pt x="9501" y="1518"/>
                  <a:pt x="9466" y="1554"/>
                </a:cubicBezTo>
                <a:cubicBezTo>
                  <a:pt x="9394" y="1637"/>
                  <a:pt x="9394" y="1732"/>
                  <a:pt x="9466" y="1816"/>
                </a:cubicBezTo>
                <a:lnTo>
                  <a:pt x="10406" y="2744"/>
                </a:lnTo>
                <a:lnTo>
                  <a:pt x="10001" y="3149"/>
                </a:lnTo>
                <a:lnTo>
                  <a:pt x="9585" y="2733"/>
                </a:lnTo>
                <a:cubicBezTo>
                  <a:pt x="9549" y="2697"/>
                  <a:pt x="9504" y="2679"/>
                  <a:pt x="9460" y="2679"/>
                </a:cubicBezTo>
                <a:cubicBezTo>
                  <a:pt x="9415" y="2679"/>
                  <a:pt x="9370" y="2697"/>
                  <a:pt x="9335" y="2733"/>
                </a:cubicBezTo>
                <a:cubicBezTo>
                  <a:pt x="9263" y="2804"/>
                  <a:pt x="9263" y="2911"/>
                  <a:pt x="9335" y="2983"/>
                </a:cubicBezTo>
                <a:lnTo>
                  <a:pt x="9751" y="3399"/>
                </a:lnTo>
                <a:lnTo>
                  <a:pt x="9347" y="3804"/>
                </a:lnTo>
                <a:lnTo>
                  <a:pt x="8930" y="3387"/>
                </a:lnTo>
                <a:cubicBezTo>
                  <a:pt x="8894" y="3352"/>
                  <a:pt x="8850" y="3334"/>
                  <a:pt x="8805" y="3334"/>
                </a:cubicBezTo>
                <a:cubicBezTo>
                  <a:pt x="8760" y="3334"/>
                  <a:pt x="8716" y="3352"/>
                  <a:pt x="8680" y="3387"/>
                </a:cubicBezTo>
                <a:cubicBezTo>
                  <a:pt x="8597" y="3459"/>
                  <a:pt x="8597" y="3566"/>
                  <a:pt x="8680" y="3637"/>
                </a:cubicBezTo>
                <a:lnTo>
                  <a:pt x="9097" y="4054"/>
                </a:lnTo>
                <a:lnTo>
                  <a:pt x="8692" y="4459"/>
                </a:lnTo>
                <a:lnTo>
                  <a:pt x="7751" y="3518"/>
                </a:lnTo>
                <a:cubicBezTo>
                  <a:pt x="7715" y="3483"/>
                  <a:pt x="7671" y="3465"/>
                  <a:pt x="7626" y="3465"/>
                </a:cubicBezTo>
                <a:cubicBezTo>
                  <a:pt x="7581" y="3465"/>
                  <a:pt x="7537" y="3483"/>
                  <a:pt x="7501" y="3518"/>
                </a:cubicBezTo>
                <a:cubicBezTo>
                  <a:pt x="7430" y="3602"/>
                  <a:pt x="7430" y="3697"/>
                  <a:pt x="7501" y="3780"/>
                </a:cubicBezTo>
                <a:lnTo>
                  <a:pt x="8442" y="4709"/>
                </a:lnTo>
                <a:lnTo>
                  <a:pt x="8037" y="5114"/>
                </a:lnTo>
                <a:lnTo>
                  <a:pt x="7620" y="4697"/>
                </a:lnTo>
                <a:cubicBezTo>
                  <a:pt x="7584" y="4661"/>
                  <a:pt x="7540" y="4644"/>
                  <a:pt x="7495" y="4644"/>
                </a:cubicBezTo>
                <a:cubicBezTo>
                  <a:pt x="7451" y="4644"/>
                  <a:pt x="7406" y="4661"/>
                  <a:pt x="7370" y="4697"/>
                </a:cubicBezTo>
                <a:cubicBezTo>
                  <a:pt x="7287" y="4769"/>
                  <a:pt x="7287" y="4876"/>
                  <a:pt x="7370" y="4947"/>
                </a:cubicBezTo>
                <a:lnTo>
                  <a:pt x="7787" y="5364"/>
                </a:lnTo>
                <a:lnTo>
                  <a:pt x="7442" y="5709"/>
                </a:lnTo>
                <a:lnTo>
                  <a:pt x="5715" y="3983"/>
                </a:lnTo>
                <a:lnTo>
                  <a:pt x="6037" y="3661"/>
                </a:lnTo>
                <a:cubicBezTo>
                  <a:pt x="6120" y="3578"/>
                  <a:pt x="6120" y="3483"/>
                  <a:pt x="6037" y="3399"/>
                </a:cubicBezTo>
                <a:cubicBezTo>
                  <a:pt x="6001" y="3364"/>
                  <a:pt x="5956" y="3346"/>
                  <a:pt x="5912" y="3346"/>
                </a:cubicBezTo>
                <a:cubicBezTo>
                  <a:pt x="5867" y="3346"/>
                  <a:pt x="5822" y="3364"/>
                  <a:pt x="5787" y="3399"/>
                </a:cubicBezTo>
                <a:lnTo>
                  <a:pt x="5465" y="3733"/>
                </a:lnTo>
                <a:lnTo>
                  <a:pt x="2239" y="506"/>
                </a:lnTo>
                <a:cubicBezTo>
                  <a:pt x="2012" y="280"/>
                  <a:pt x="1715" y="161"/>
                  <a:pt x="1381" y="161"/>
                </a:cubicBezTo>
                <a:cubicBezTo>
                  <a:pt x="1072" y="161"/>
                  <a:pt x="762" y="280"/>
                  <a:pt x="536" y="506"/>
                </a:cubicBezTo>
                <a:cubicBezTo>
                  <a:pt x="310" y="732"/>
                  <a:pt x="191" y="1030"/>
                  <a:pt x="191" y="1351"/>
                </a:cubicBezTo>
                <a:cubicBezTo>
                  <a:pt x="191" y="1661"/>
                  <a:pt x="310" y="1971"/>
                  <a:pt x="536" y="2197"/>
                </a:cubicBezTo>
                <a:lnTo>
                  <a:pt x="3774" y="5447"/>
                </a:lnTo>
                <a:lnTo>
                  <a:pt x="203" y="9019"/>
                </a:lnTo>
                <a:cubicBezTo>
                  <a:pt x="0" y="9221"/>
                  <a:pt x="0" y="9567"/>
                  <a:pt x="203" y="9793"/>
                </a:cubicBezTo>
                <a:lnTo>
                  <a:pt x="1667" y="11246"/>
                </a:lnTo>
                <a:cubicBezTo>
                  <a:pt x="1774" y="11353"/>
                  <a:pt x="1905" y="11412"/>
                  <a:pt x="2048" y="11412"/>
                </a:cubicBezTo>
                <a:cubicBezTo>
                  <a:pt x="2203" y="11412"/>
                  <a:pt x="2334" y="11353"/>
                  <a:pt x="2441" y="11246"/>
                </a:cubicBezTo>
                <a:lnTo>
                  <a:pt x="6013" y="7674"/>
                </a:lnTo>
                <a:lnTo>
                  <a:pt x="6263" y="7924"/>
                </a:lnTo>
                <a:cubicBezTo>
                  <a:pt x="6299" y="7965"/>
                  <a:pt x="6343" y="7986"/>
                  <a:pt x="6389" y="7986"/>
                </a:cubicBezTo>
                <a:cubicBezTo>
                  <a:pt x="6436" y="7986"/>
                  <a:pt x="6483" y="7965"/>
                  <a:pt x="6525" y="7924"/>
                </a:cubicBezTo>
                <a:cubicBezTo>
                  <a:pt x="6596" y="7852"/>
                  <a:pt x="6596" y="7745"/>
                  <a:pt x="6525" y="7674"/>
                </a:cubicBezTo>
                <a:lnTo>
                  <a:pt x="6168" y="7316"/>
                </a:lnTo>
                <a:cubicBezTo>
                  <a:pt x="6168" y="7305"/>
                  <a:pt x="6144" y="7305"/>
                  <a:pt x="6132" y="7293"/>
                </a:cubicBezTo>
                <a:lnTo>
                  <a:pt x="6096" y="7257"/>
                </a:lnTo>
                <a:lnTo>
                  <a:pt x="2310" y="3471"/>
                </a:lnTo>
                <a:lnTo>
                  <a:pt x="2786" y="2995"/>
                </a:lnTo>
                <a:lnTo>
                  <a:pt x="3084" y="3292"/>
                </a:lnTo>
                <a:cubicBezTo>
                  <a:pt x="3108" y="3316"/>
                  <a:pt x="3155" y="3328"/>
                  <a:pt x="3203" y="3328"/>
                </a:cubicBezTo>
                <a:cubicBezTo>
                  <a:pt x="3239" y="3328"/>
                  <a:pt x="3286" y="3316"/>
                  <a:pt x="3322" y="3292"/>
                </a:cubicBezTo>
                <a:cubicBezTo>
                  <a:pt x="3393" y="3209"/>
                  <a:pt x="3393" y="3114"/>
                  <a:pt x="3322" y="3030"/>
                </a:cubicBezTo>
                <a:lnTo>
                  <a:pt x="3024" y="2733"/>
                </a:lnTo>
                <a:lnTo>
                  <a:pt x="3501" y="2256"/>
                </a:lnTo>
                <a:lnTo>
                  <a:pt x="5358" y="4126"/>
                </a:lnTo>
                <a:lnTo>
                  <a:pt x="7311" y="6066"/>
                </a:lnTo>
                <a:lnTo>
                  <a:pt x="7323" y="6090"/>
                </a:lnTo>
                <a:lnTo>
                  <a:pt x="7334" y="6102"/>
                </a:lnTo>
                <a:lnTo>
                  <a:pt x="9942" y="8710"/>
                </a:lnTo>
                <a:lnTo>
                  <a:pt x="9466" y="9186"/>
                </a:lnTo>
                <a:lnTo>
                  <a:pt x="6846" y="6554"/>
                </a:lnTo>
                <a:lnTo>
                  <a:pt x="5810" y="5519"/>
                </a:lnTo>
                <a:lnTo>
                  <a:pt x="3965" y="3673"/>
                </a:lnTo>
                <a:cubicBezTo>
                  <a:pt x="3923" y="3637"/>
                  <a:pt x="3879" y="3620"/>
                  <a:pt x="3834" y="3620"/>
                </a:cubicBezTo>
                <a:cubicBezTo>
                  <a:pt x="3789" y="3620"/>
                  <a:pt x="3745" y="3637"/>
                  <a:pt x="3703" y="3673"/>
                </a:cubicBezTo>
                <a:cubicBezTo>
                  <a:pt x="3632" y="3745"/>
                  <a:pt x="3632" y="3852"/>
                  <a:pt x="3703" y="3923"/>
                </a:cubicBezTo>
                <a:lnTo>
                  <a:pt x="9239" y="9460"/>
                </a:lnTo>
                <a:lnTo>
                  <a:pt x="8763" y="9936"/>
                </a:lnTo>
                <a:lnTo>
                  <a:pt x="7096" y="8269"/>
                </a:lnTo>
                <a:cubicBezTo>
                  <a:pt x="7061" y="8233"/>
                  <a:pt x="7016" y="8215"/>
                  <a:pt x="6971" y="8215"/>
                </a:cubicBezTo>
                <a:cubicBezTo>
                  <a:pt x="6927" y="8215"/>
                  <a:pt x="6882" y="8233"/>
                  <a:pt x="6846" y="8269"/>
                </a:cubicBezTo>
                <a:cubicBezTo>
                  <a:pt x="6775" y="8340"/>
                  <a:pt x="6775" y="8448"/>
                  <a:pt x="6846" y="8519"/>
                </a:cubicBezTo>
                <a:lnTo>
                  <a:pt x="8632" y="10305"/>
                </a:lnTo>
                <a:cubicBezTo>
                  <a:pt x="8644" y="10329"/>
                  <a:pt x="8680" y="10341"/>
                  <a:pt x="8692" y="10353"/>
                </a:cubicBezTo>
                <a:lnTo>
                  <a:pt x="10799" y="11174"/>
                </a:lnTo>
                <a:cubicBezTo>
                  <a:pt x="10835" y="11186"/>
                  <a:pt x="10883" y="11186"/>
                  <a:pt x="10906" y="11186"/>
                </a:cubicBezTo>
                <a:cubicBezTo>
                  <a:pt x="10990" y="11186"/>
                  <a:pt x="11061" y="11162"/>
                  <a:pt x="11121" y="11103"/>
                </a:cubicBezTo>
                <a:cubicBezTo>
                  <a:pt x="11192" y="11019"/>
                  <a:pt x="11228" y="10900"/>
                  <a:pt x="11180" y="10805"/>
                </a:cubicBezTo>
                <a:lnTo>
                  <a:pt x="10359" y="8686"/>
                </a:lnTo>
                <a:cubicBezTo>
                  <a:pt x="10347" y="8662"/>
                  <a:pt x="10323" y="8638"/>
                  <a:pt x="10311" y="8626"/>
                </a:cubicBezTo>
                <a:lnTo>
                  <a:pt x="7692" y="6007"/>
                </a:lnTo>
                <a:lnTo>
                  <a:pt x="11264" y="2435"/>
                </a:lnTo>
                <a:cubicBezTo>
                  <a:pt x="11478" y="2185"/>
                  <a:pt x="11478" y="1840"/>
                  <a:pt x="11264" y="1625"/>
                </a:cubicBezTo>
                <a:lnTo>
                  <a:pt x="9811" y="161"/>
                </a:lnTo>
                <a:cubicBezTo>
                  <a:pt x="9704" y="54"/>
                  <a:pt x="9567" y="0"/>
                  <a:pt x="94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 name="Imagen 92"/>
          <p:cNvPicPr>
            <a:picLocks noChangeAspect="1"/>
          </p:cNvPicPr>
          <p:nvPr/>
        </p:nvPicPr>
        <p:blipFill>
          <a:blip r:embed="rId4"/>
          <a:stretch>
            <a:fillRect/>
          </a:stretch>
        </p:blipFill>
        <p:spPr>
          <a:xfrm rot="1385261">
            <a:off x="9091716" y="2719000"/>
            <a:ext cx="548688" cy="634039"/>
          </a:xfrm>
          <a:prstGeom prst="rect">
            <a:avLst/>
          </a:prstGeom>
        </p:spPr>
      </p:pic>
      <p:pic>
        <p:nvPicPr>
          <p:cNvPr id="94" name="Imagen 93"/>
          <p:cNvPicPr>
            <a:picLocks noChangeAspect="1"/>
          </p:cNvPicPr>
          <p:nvPr/>
        </p:nvPicPr>
        <p:blipFill>
          <a:blip r:embed="rId5"/>
          <a:stretch>
            <a:fillRect/>
          </a:stretch>
        </p:blipFill>
        <p:spPr>
          <a:xfrm>
            <a:off x="2375084" y="1809005"/>
            <a:ext cx="914479" cy="676715"/>
          </a:xfrm>
          <a:prstGeom prst="rect">
            <a:avLst/>
          </a:prstGeom>
        </p:spPr>
      </p:pic>
      <p:pic>
        <p:nvPicPr>
          <p:cNvPr id="95" name="Imagen 94"/>
          <p:cNvPicPr>
            <a:picLocks noChangeAspect="1"/>
          </p:cNvPicPr>
          <p:nvPr/>
        </p:nvPicPr>
        <p:blipFill>
          <a:blip r:embed="rId6"/>
          <a:stretch>
            <a:fillRect/>
          </a:stretch>
        </p:blipFill>
        <p:spPr>
          <a:xfrm>
            <a:off x="9145963" y="4295183"/>
            <a:ext cx="640135" cy="438950"/>
          </a:xfrm>
          <a:prstGeom prst="rect">
            <a:avLst/>
          </a:prstGeom>
        </p:spPr>
      </p:pic>
      <p:pic>
        <p:nvPicPr>
          <p:cNvPr id="96" name="Imagen 95"/>
          <p:cNvPicPr>
            <a:picLocks noChangeAspect="1"/>
          </p:cNvPicPr>
          <p:nvPr/>
        </p:nvPicPr>
        <p:blipFill>
          <a:blip r:embed="rId7"/>
          <a:stretch>
            <a:fillRect/>
          </a:stretch>
        </p:blipFill>
        <p:spPr>
          <a:xfrm>
            <a:off x="5274661" y="2804045"/>
            <a:ext cx="566977" cy="249958"/>
          </a:xfrm>
          <a:prstGeom prst="rect">
            <a:avLst/>
          </a:prstGeom>
        </p:spPr>
      </p:pic>
      <p:pic>
        <p:nvPicPr>
          <p:cNvPr id="97" name="Imagen 96"/>
          <p:cNvPicPr>
            <a:picLocks noChangeAspect="1"/>
          </p:cNvPicPr>
          <p:nvPr/>
        </p:nvPicPr>
        <p:blipFill>
          <a:blip r:embed="rId8"/>
          <a:stretch>
            <a:fillRect/>
          </a:stretch>
        </p:blipFill>
        <p:spPr>
          <a:xfrm>
            <a:off x="2291544" y="5805513"/>
            <a:ext cx="426757" cy="713294"/>
          </a:xfrm>
          <a:prstGeom prst="rect">
            <a:avLst/>
          </a:prstGeom>
        </p:spPr>
      </p:pic>
      <p:pic>
        <p:nvPicPr>
          <p:cNvPr id="98" name="Imagen 97"/>
          <p:cNvPicPr>
            <a:picLocks noChangeAspect="1"/>
          </p:cNvPicPr>
          <p:nvPr/>
        </p:nvPicPr>
        <p:blipFill>
          <a:blip r:embed="rId9"/>
          <a:stretch>
            <a:fillRect/>
          </a:stretch>
        </p:blipFill>
        <p:spPr>
          <a:xfrm>
            <a:off x="890953" y="3891556"/>
            <a:ext cx="262151" cy="219475"/>
          </a:xfrm>
          <a:prstGeom prst="rect">
            <a:avLst/>
          </a:prstGeom>
        </p:spPr>
      </p:pic>
    </p:spTree>
    <p:extLst>
      <p:ext uri="{BB962C8B-B14F-4D97-AF65-F5344CB8AC3E}">
        <p14:creationId xmlns:p14="http://schemas.microsoft.com/office/powerpoint/2010/main" val="18556018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pic>
        <p:nvPicPr>
          <p:cNvPr id="1026" name="Picture 2" descr="RE: RETO de maquillaje inspirado en VIDEOJUEGOS: The sims makeup | Peak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89650" y="-185592"/>
            <a:ext cx="8651630" cy="636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7967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9631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12204616" cy="6858000"/>
          </a:xfrm>
          <a:prstGeom prst="rect">
            <a:avLst/>
          </a:prstGeom>
          <a:ln>
            <a:solidFill>
              <a:schemeClr val="accent2">
                <a:lumMod val="40000"/>
                <a:lumOff val="60000"/>
              </a:schemeClr>
            </a:solidFill>
          </a:ln>
        </p:spPr>
      </p:pic>
      <p:sp>
        <p:nvSpPr>
          <p:cNvPr id="5" name="Rectángulo redondeado 4"/>
          <p:cNvSpPr/>
          <p:nvPr/>
        </p:nvSpPr>
        <p:spPr>
          <a:xfrm>
            <a:off x="2033368" y="400276"/>
            <a:ext cx="3953021" cy="717452"/>
          </a:xfrm>
          <a:prstGeom prst="roundRect">
            <a:avLst/>
          </a:prstGeom>
          <a:solidFill>
            <a:schemeClr val="accent6">
              <a:lumMod val="20000"/>
              <a:lumOff val="80000"/>
            </a:schemeClr>
          </a:solidFill>
          <a:ln>
            <a:solidFill>
              <a:schemeClr val="accent2">
                <a:lumMod val="60000"/>
                <a:lumOff val="4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smtClean="0">
                <a:ln w="22225">
                  <a:solidFill>
                    <a:schemeClr val="accent2"/>
                  </a:solidFill>
                  <a:prstDash val="solid"/>
                </a:ln>
                <a:solidFill>
                  <a:schemeClr val="accent2">
                    <a:lumMod val="40000"/>
                    <a:lumOff val="60000"/>
                  </a:schemeClr>
                </a:solidFill>
                <a:latin typeface="Kristen ITC" panose="03050502040202030202" pitchFamily="66" charset="0"/>
              </a:rPr>
              <a:t> </a:t>
            </a:r>
            <a:r>
              <a:rPr lang="es-MX" sz="3200" dirty="0">
                <a:solidFill>
                  <a:srgbClr val="DA7F56"/>
                </a:solidFill>
                <a:effectLst>
                  <a:outerShdw blurRad="38100" dist="38100" dir="2700000" algn="tl">
                    <a:srgbClr val="000000">
                      <a:alpha val="43137"/>
                    </a:srgbClr>
                  </a:outerShdw>
                </a:effectLst>
                <a:latin typeface="Kristen ITC" panose="03050502040202030202" pitchFamily="66" charset="0"/>
              </a:rPr>
              <a:t>F</a:t>
            </a:r>
            <a:r>
              <a:rPr lang="es-MX" sz="3200" dirty="0" smtClean="0">
                <a:solidFill>
                  <a:srgbClr val="DA7F56"/>
                </a:solidFill>
                <a:effectLst>
                  <a:outerShdw blurRad="38100" dist="38100" dir="2700000" algn="tl">
                    <a:srgbClr val="000000">
                      <a:alpha val="43137"/>
                    </a:srgbClr>
                  </a:outerShdw>
                </a:effectLst>
                <a:latin typeface="Kristen ITC" panose="03050502040202030202" pitchFamily="66" charset="0"/>
              </a:rPr>
              <a:t>undamentos  </a:t>
            </a:r>
            <a:endParaRPr lang="es-MX" sz="3200" b="1" dirty="0">
              <a:ln w="22225">
                <a:solidFill>
                  <a:schemeClr val="accent2"/>
                </a:solidFill>
                <a:prstDash val="solid"/>
              </a:ln>
              <a:solidFill>
                <a:srgbClr val="DA7F56"/>
              </a:solidFill>
              <a:effectLst>
                <a:outerShdw blurRad="38100" dist="38100" dir="2700000" algn="tl">
                  <a:srgbClr val="000000">
                    <a:alpha val="43137"/>
                  </a:srgbClr>
                </a:outerShdw>
              </a:effectLst>
              <a:latin typeface="Kristen ITC" panose="03050502040202030202" pitchFamily="66" charset="0"/>
            </a:endParaRPr>
          </a:p>
        </p:txBody>
      </p:sp>
      <p:sp>
        <p:nvSpPr>
          <p:cNvPr id="6" name="CuadroTexto 5"/>
          <p:cNvSpPr txBox="1"/>
          <p:nvPr/>
        </p:nvSpPr>
        <p:spPr>
          <a:xfrm>
            <a:off x="2630658" y="1209820"/>
            <a:ext cx="7512148" cy="646331"/>
          </a:xfrm>
          <a:prstGeom prst="rect">
            <a:avLst/>
          </a:prstGeom>
          <a:noFill/>
        </p:spPr>
        <p:txBody>
          <a:bodyPr wrap="square" rtlCol="0">
            <a:spAutoFit/>
          </a:bodyPr>
          <a:lstStyle/>
          <a:p>
            <a:r>
              <a:rPr lang="es-MX" sz="3600" dirty="0" smtClean="0">
                <a:solidFill>
                  <a:schemeClr val="accent1">
                    <a:lumMod val="60000"/>
                    <a:lumOff val="40000"/>
                  </a:schemeClr>
                </a:solidFill>
                <a:effectLst>
                  <a:outerShdw blurRad="38100" dist="38100" dir="2700000" algn="tl">
                    <a:srgbClr val="000000">
                      <a:alpha val="43137"/>
                    </a:srgbClr>
                  </a:outerShdw>
                </a:effectLst>
                <a:latin typeface="Kristen ITC" panose="03050502040202030202" pitchFamily="66" charset="0"/>
              </a:rPr>
              <a:t>Distinguimos tres orientaciones  </a:t>
            </a:r>
            <a:endParaRPr lang="es-MX" sz="3600" dirty="0">
              <a:solidFill>
                <a:schemeClr val="accent1">
                  <a:lumMod val="60000"/>
                  <a:lumOff val="40000"/>
                </a:schemeClr>
              </a:solidFill>
              <a:effectLst>
                <a:outerShdw blurRad="38100" dist="38100" dir="2700000" algn="tl">
                  <a:srgbClr val="000000">
                    <a:alpha val="43137"/>
                  </a:srgbClr>
                </a:outerShdw>
              </a:effectLst>
              <a:latin typeface="Kristen ITC" panose="03050502040202030202" pitchFamily="66" charset="0"/>
            </a:endParaRPr>
          </a:p>
        </p:txBody>
      </p:sp>
      <p:pic>
        <p:nvPicPr>
          <p:cNvPr id="7" name="Imagen 6"/>
          <p:cNvPicPr>
            <a:picLocks noChangeAspect="1"/>
          </p:cNvPicPr>
          <p:nvPr/>
        </p:nvPicPr>
        <p:blipFill>
          <a:blip r:embed="rId3"/>
          <a:stretch>
            <a:fillRect/>
          </a:stretch>
        </p:blipFill>
        <p:spPr>
          <a:xfrm>
            <a:off x="2033368" y="2236627"/>
            <a:ext cx="2235590" cy="3038109"/>
          </a:xfrm>
          <a:prstGeom prst="rect">
            <a:avLst/>
          </a:prstGeom>
          <a:effectLst>
            <a:softEdge rad="63500"/>
          </a:effectLst>
        </p:spPr>
      </p:pic>
      <p:pic>
        <p:nvPicPr>
          <p:cNvPr id="8" name="Imagen 7"/>
          <p:cNvPicPr>
            <a:picLocks noChangeAspect="1"/>
          </p:cNvPicPr>
          <p:nvPr/>
        </p:nvPicPr>
        <p:blipFill>
          <a:blip r:embed="rId4"/>
          <a:stretch>
            <a:fillRect/>
          </a:stretch>
        </p:blipFill>
        <p:spPr>
          <a:xfrm>
            <a:off x="5069154" y="2208625"/>
            <a:ext cx="2234682" cy="3038109"/>
          </a:xfrm>
          <a:prstGeom prst="rect">
            <a:avLst/>
          </a:prstGeom>
          <a:effectLst>
            <a:softEdge rad="63500"/>
          </a:effectLst>
        </p:spPr>
      </p:pic>
      <p:pic>
        <p:nvPicPr>
          <p:cNvPr id="9" name="Imagen 8"/>
          <p:cNvPicPr>
            <a:picLocks noChangeAspect="1"/>
          </p:cNvPicPr>
          <p:nvPr/>
        </p:nvPicPr>
        <p:blipFill>
          <a:blip r:embed="rId5"/>
          <a:stretch>
            <a:fillRect/>
          </a:stretch>
        </p:blipFill>
        <p:spPr>
          <a:xfrm>
            <a:off x="7920111" y="2208624"/>
            <a:ext cx="2222695" cy="3038109"/>
          </a:xfrm>
          <a:prstGeom prst="rect">
            <a:avLst/>
          </a:prstGeom>
          <a:effectLst>
            <a:softEdge rad="63500"/>
          </a:effectLst>
        </p:spPr>
      </p:pic>
      <p:sp>
        <p:nvSpPr>
          <p:cNvPr id="10" name="Rectángulo redondeado 9"/>
          <p:cNvSpPr/>
          <p:nvPr/>
        </p:nvSpPr>
        <p:spPr>
          <a:xfrm>
            <a:off x="1934763" y="5260016"/>
            <a:ext cx="2518116" cy="1436341"/>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tx1"/>
                </a:solidFill>
              </a:rPr>
              <a:t>…necesita solamente conocer las palabras, sus formas y significados según el diccionario… (Cassany)</a:t>
            </a:r>
            <a:endParaRPr lang="es-MX" b="1" dirty="0">
              <a:solidFill>
                <a:schemeClr val="tx1"/>
              </a:solidFill>
            </a:endParaRPr>
          </a:p>
        </p:txBody>
      </p:sp>
      <p:sp>
        <p:nvSpPr>
          <p:cNvPr id="11" name="Rectángulo redondeado 10"/>
          <p:cNvSpPr/>
          <p:nvPr/>
        </p:nvSpPr>
        <p:spPr>
          <a:xfrm>
            <a:off x="4885233" y="5246734"/>
            <a:ext cx="2514373" cy="1449623"/>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tx1"/>
                </a:solidFill>
              </a:rPr>
              <a:t>…el lector debe recuperar implícitos para construir el sentido global del texto… (Cassany)</a:t>
            </a:r>
            <a:endParaRPr lang="es-MX" b="1" dirty="0">
              <a:solidFill>
                <a:schemeClr val="tx1"/>
              </a:solidFill>
            </a:endParaRPr>
          </a:p>
        </p:txBody>
      </p:sp>
      <p:sp>
        <p:nvSpPr>
          <p:cNvPr id="12" name="Rectángulo redondeado 11"/>
          <p:cNvSpPr/>
          <p:nvPr/>
        </p:nvSpPr>
        <p:spPr>
          <a:xfrm>
            <a:off x="7709096" y="5246734"/>
            <a:ext cx="3460652" cy="1449623"/>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tx1"/>
                </a:solidFill>
              </a:rPr>
              <a:t>El lector debe evaluar el discurso desde su propia posición, aceptar lo que le agrade, desechar lo que no y proponer otras alternativas. (Cassany)</a:t>
            </a:r>
            <a:endParaRPr lang="es-MX" b="1" dirty="0">
              <a:solidFill>
                <a:schemeClr val="tx1"/>
              </a:solidFill>
            </a:endParaRPr>
          </a:p>
        </p:txBody>
      </p:sp>
    </p:spTree>
    <p:extLst>
      <p:ext uri="{BB962C8B-B14F-4D97-AF65-F5344CB8AC3E}">
        <p14:creationId xmlns:p14="http://schemas.microsoft.com/office/powerpoint/2010/main" val="39933751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sp>
        <p:nvSpPr>
          <p:cNvPr id="5" name="Título 1"/>
          <p:cNvSpPr txBox="1">
            <a:spLocks/>
          </p:cNvSpPr>
          <p:nvPr/>
        </p:nvSpPr>
        <p:spPr>
          <a:xfrm>
            <a:off x="1077449" y="230188"/>
            <a:ext cx="9713644" cy="1280890"/>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4700" kern="0" dirty="0" smtClean="0">
                <a:solidFill>
                  <a:srgbClr val="FFC000"/>
                </a:solidFill>
                <a:effectLst>
                  <a:outerShdw blurRad="38100" dist="38100" dir="2700000" algn="tl">
                    <a:srgbClr val="000000">
                      <a:alpha val="43137"/>
                    </a:srgbClr>
                  </a:outerShdw>
                </a:effectLst>
                <a:latin typeface="Kristen ITC" panose="03050502040202030202" pitchFamily="66" charset="0"/>
              </a:rPr>
              <a:t>Características de los enfoques de lectura </a:t>
            </a:r>
            <a:r>
              <a:rPr lang="es-ES" sz="6000" kern="0" dirty="0" smtClean="0">
                <a:solidFill>
                  <a:srgbClr val="FFC000"/>
                </a:solidFill>
                <a:effectLst>
                  <a:outerShdw blurRad="38100" dist="38100" dir="2700000" algn="tl">
                    <a:srgbClr val="000000">
                      <a:alpha val="43137"/>
                    </a:srgbClr>
                  </a:outerShdw>
                </a:effectLst>
                <a:latin typeface="Kristen ITC" panose="03050502040202030202" pitchFamily="66" charset="0"/>
              </a:rPr>
              <a:t/>
            </a:r>
            <a:br>
              <a:rPr lang="es-ES" sz="6000" kern="0" dirty="0" smtClean="0">
                <a:solidFill>
                  <a:srgbClr val="FFC000"/>
                </a:solidFill>
                <a:effectLst>
                  <a:outerShdw blurRad="38100" dist="38100" dir="2700000" algn="tl">
                    <a:srgbClr val="000000">
                      <a:alpha val="43137"/>
                    </a:srgbClr>
                  </a:outerShdw>
                </a:effectLst>
                <a:latin typeface="Kristen ITC" panose="03050502040202030202" pitchFamily="66" charset="0"/>
              </a:rPr>
            </a:br>
            <a:endParaRPr lang="es-MX" dirty="0">
              <a:solidFill>
                <a:srgbClr val="FFC000"/>
              </a:solidFill>
              <a:effectLst>
                <a:outerShdw blurRad="38100" dist="38100" dir="2700000" algn="tl">
                  <a:srgbClr val="000000">
                    <a:alpha val="43137"/>
                  </a:srgbClr>
                </a:outerShdw>
              </a:effectLst>
              <a:latin typeface="Kristen ITC" panose="03050502040202030202" pitchFamily="66" charset="0"/>
            </a:endParaRPr>
          </a:p>
        </p:txBody>
      </p:sp>
      <p:graphicFrame>
        <p:nvGraphicFramePr>
          <p:cNvPr id="6" name="1 Tabla"/>
          <p:cNvGraphicFramePr>
            <a:graphicFrameLocks noGrp="1"/>
          </p:cNvGraphicFramePr>
          <p:nvPr>
            <p:extLst>
              <p:ext uri="{D42A27DB-BD31-4B8C-83A1-F6EECF244321}">
                <p14:modId xmlns:p14="http://schemas.microsoft.com/office/powerpoint/2010/main" val="2853784820"/>
              </p:ext>
            </p:extLst>
          </p:nvPr>
        </p:nvGraphicFramePr>
        <p:xfrm>
          <a:off x="838200" y="972407"/>
          <a:ext cx="10415955" cy="5747527"/>
        </p:xfrm>
        <a:graphic>
          <a:graphicData uri="http://schemas.openxmlformats.org/drawingml/2006/table">
            <a:tbl>
              <a:tblPr firstRow="1" bandRow="1">
                <a:effectLst>
                  <a:innerShdw blurRad="63500" dist="50800" dir="18900000">
                    <a:prstClr val="black">
                      <a:alpha val="50000"/>
                    </a:prstClr>
                  </a:innerShdw>
                </a:effectLst>
                <a:tableStyleId>{284E427A-3D55-4303-BF80-6455036E1DE7}</a:tableStyleId>
              </a:tblPr>
              <a:tblGrid>
                <a:gridCol w="3471985">
                  <a:extLst>
                    <a:ext uri="{9D8B030D-6E8A-4147-A177-3AD203B41FA5}">
                      <a16:colId xmlns:a16="http://schemas.microsoft.com/office/drawing/2014/main" val="20000"/>
                    </a:ext>
                  </a:extLst>
                </a:gridCol>
                <a:gridCol w="3471985">
                  <a:extLst>
                    <a:ext uri="{9D8B030D-6E8A-4147-A177-3AD203B41FA5}">
                      <a16:colId xmlns:a16="http://schemas.microsoft.com/office/drawing/2014/main" val="20001"/>
                    </a:ext>
                  </a:extLst>
                </a:gridCol>
                <a:gridCol w="3471985">
                  <a:extLst>
                    <a:ext uri="{9D8B030D-6E8A-4147-A177-3AD203B41FA5}">
                      <a16:colId xmlns:a16="http://schemas.microsoft.com/office/drawing/2014/main" val="20002"/>
                    </a:ext>
                  </a:extLst>
                </a:gridCol>
              </a:tblGrid>
              <a:tr h="962167">
                <a:tc>
                  <a:txBody>
                    <a:bodyPr/>
                    <a:lstStyle/>
                    <a:p>
                      <a:pPr algn="ctr"/>
                      <a:r>
                        <a:rPr lang="es-MX" sz="2800" dirty="0" smtClean="0"/>
                        <a:t>Lingüístico</a:t>
                      </a:r>
                      <a:endParaRPr lang="es-MX"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2800" dirty="0" smtClean="0"/>
                        <a:t>Psicolingüístico</a:t>
                      </a:r>
                      <a:endParaRPr lang="es-MX"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2800" dirty="0" smtClean="0"/>
                        <a:t>Sociocultural/ Sociolingüístico</a:t>
                      </a:r>
                      <a:endParaRPr lang="es-MX"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775715">
                <a:tc>
                  <a:txBody>
                    <a:bodyPr/>
                    <a:lstStyle/>
                    <a:p>
                      <a:pPr marL="285750" indent="-285750" algn="just">
                        <a:buClr>
                          <a:srgbClr val="00B0F0"/>
                        </a:buClr>
                        <a:buFont typeface="Wingdings" panose="05000000000000000000" pitchFamily="2" charset="2"/>
                        <a:buChar char="q"/>
                      </a:pPr>
                      <a:r>
                        <a:rPr lang="es-MX" sz="1400" dirty="0" smtClean="0"/>
                        <a:t>Aprender a </a:t>
                      </a:r>
                      <a:r>
                        <a:rPr lang="es-MX" sz="1400" b="1" dirty="0" smtClean="0">
                          <a:solidFill>
                            <a:srgbClr val="FFFF00"/>
                          </a:solidFill>
                        </a:rPr>
                        <a:t>leer el código</a:t>
                      </a:r>
                    </a:p>
                    <a:p>
                      <a:pPr marL="285750" indent="-285750" algn="just">
                        <a:buClr>
                          <a:srgbClr val="00B0F0"/>
                        </a:buClr>
                        <a:buFont typeface="Wingdings" panose="05000000000000000000" pitchFamily="2" charset="2"/>
                        <a:buChar char="q"/>
                      </a:pPr>
                      <a:endParaRPr lang="es-MX" sz="1400" dirty="0" smtClean="0"/>
                    </a:p>
                    <a:p>
                      <a:pPr marL="285750" indent="-285750" algn="just">
                        <a:lnSpc>
                          <a:spcPct val="114000"/>
                        </a:lnSpc>
                        <a:buClr>
                          <a:srgbClr val="00B0F0"/>
                        </a:buClr>
                        <a:buFont typeface="Wingdings" panose="05000000000000000000" pitchFamily="2" charset="2"/>
                        <a:buChar char="q"/>
                      </a:pPr>
                      <a:r>
                        <a:rPr lang="es-MX" sz="1400" dirty="0" smtClean="0"/>
                        <a:t>Leer consiste en </a:t>
                      </a:r>
                      <a:r>
                        <a:rPr lang="es-MX" sz="1400" b="1" dirty="0" smtClean="0">
                          <a:solidFill>
                            <a:srgbClr val="FFFF00"/>
                          </a:solidFill>
                        </a:rPr>
                        <a:t>procesar técnicamente letras.</a:t>
                      </a:r>
                    </a:p>
                    <a:p>
                      <a:pPr marL="285750" indent="-285750" algn="just">
                        <a:lnSpc>
                          <a:spcPct val="114000"/>
                        </a:lnSpc>
                        <a:buClr>
                          <a:srgbClr val="00B0F0"/>
                        </a:buClr>
                        <a:buFont typeface="Wingdings" panose="05000000000000000000" pitchFamily="2" charset="2"/>
                        <a:buChar char="q"/>
                      </a:pPr>
                      <a:endParaRPr lang="es-MX" sz="1400" dirty="0" smtClean="0"/>
                    </a:p>
                    <a:p>
                      <a:pPr marL="285750" indent="-285750" algn="just">
                        <a:buClr>
                          <a:srgbClr val="00B0F0"/>
                        </a:buClr>
                        <a:buFont typeface="Wingdings" panose="05000000000000000000" pitchFamily="2" charset="2"/>
                        <a:buChar char="q"/>
                      </a:pPr>
                      <a:r>
                        <a:rPr lang="es-MX" sz="1400" dirty="0" smtClean="0"/>
                        <a:t>El objetivo es aprender</a:t>
                      </a:r>
                      <a:r>
                        <a:rPr lang="es-MX" sz="1400" baseline="0" dirty="0" smtClean="0"/>
                        <a:t> el </a:t>
                      </a:r>
                      <a:r>
                        <a:rPr lang="es-MX" sz="1400" b="1" baseline="0" dirty="0" smtClean="0">
                          <a:solidFill>
                            <a:srgbClr val="FFFF00"/>
                          </a:solidFill>
                        </a:rPr>
                        <a:t>código escrito </a:t>
                      </a:r>
                      <a:r>
                        <a:rPr lang="es-MX" sz="1400" baseline="0" dirty="0" smtClean="0"/>
                        <a:t>y su correspondencia con el habla.</a:t>
                      </a:r>
                    </a:p>
                    <a:p>
                      <a:pPr marL="285750" indent="-285750" algn="just">
                        <a:buClr>
                          <a:srgbClr val="00B0F0"/>
                        </a:buClr>
                        <a:buFont typeface="Wingdings" panose="05000000000000000000" pitchFamily="2" charset="2"/>
                        <a:buChar char="q"/>
                      </a:pPr>
                      <a:endParaRPr lang="es-MX" sz="1400" baseline="0" dirty="0" smtClean="0"/>
                    </a:p>
                    <a:p>
                      <a:pPr marL="285750" indent="-285750" algn="just">
                        <a:buClr>
                          <a:srgbClr val="00B0F0"/>
                        </a:buClr>
                        <a:buFont typeface="Wingdings" panose="05000000000000000000" pitchFamily="2" charset="2"/>
                        <a:buChar char="q"/>
                      </a:pPr>
                      <a:r>
                        <a:rPr lang="es-MX" sz="1400" b="1" baseline="0" dirty="0" smtClean="0">
                          <a:solidFill>
                            <a:srgbClr val="FFFF00"/>
                          </a:solidFill>
                        </a:rPr>
                        <a:t>Interesa menos la comprensión </a:t>
                      </a:r>
                      <a:r>
                        <a:rPr lang="es-MX" sz="1400" baseline="0" dirty="0" smtClean="0"/>
                        <a:t>o la implicación social del texto.</a:t>
                      </a:r>
                    </a:p>
                    <a:p>
                      <a:pPr marL="285750" indent="-285750" algn="just">
                        <a:buClr>
                          <a:srgbClr val="00B0F0"/>
                        </a:buClr>
                        <a:buFont typeface="Wingdings" panose="05000000000000000000" pitchFamily="2" charset="2"/>
                        <a:buChar char="q"/>
                      </a:pPr>
                      <a:endParaRPr lang="es-MX" sz="1400" baseline="0" dirty="0" smtClean="0"/>
                    </a:p>
                    <a:p>
                      <a:pPr marL="285750" indent="-285750" algn="just">
                        <a:buClr>
                          <a:srgbClr val="00B0F0"/>
                        </a:buClr>
                        <a:buFont typeface="Wingdings" panose="05000000000000000000" pitchFamily="2" charset="2"/>
                        <a:buChar char="q"/>
                      </a:pPr>
                      <a:r>
                        <a:rPr lang="es-MX" sz="1400" b="1" baseline="0" dirty="0" smtClean="0">
                          <a:solidFill>
                            <a:srgbClr val="FFFF00"/>
                          </a:solidFill>
                        </a:rPr>
                        <a:t>Oralizar</a:t>
                      </a:r>
                      <a:r>
                        <a:rPr lang="es-MX" sz="1400" baseline="0" dirty="0" smtClean="0">
                          <a:solidFill>
                            <a:srgbClr val="FFFF00"/>
                          </a:solidFill>
                        </a:rPr>
                        <a:t> </a:t>
                      </a:r>
                      <a:r>
                        <a:rPr lang="es-MX" sz="1400" baseline="0" dirty="0" smtClean="0"/>
                        <a:t>el escrito en público es una práctica fundamental.</a:t>
                      </a:r>
                    </a:p>
                    <a:p>
                      <a:pPr marL="285750" indent="-285750" algn="just">
                        <a:buClr>
                          <a:srgbClr val="00B0F0"/>
                        </a:buClr>
                        <a:buFont typeface="Wingdings" panose="05000000000000000000" pitchFamily="2" charset="2"/>
                        <a:buChar char="q"/>
                      </a:pPr>
                      <a:endParaRPr lang="es-MX" sz="1400" baseline="0" dirty="0" smtClean="0"/>
                    </a:p>
                    <a:p>
                      <a:pPr marL="285750" indent="-285750" algn="just">
                        <a:buClr>
                          <a:srgbClr val="00B0F0"/>
                        </a:buClr>
                        <a:buFont typeface="Wingdings" panose="05000000000000000000" pitchFamily="2" charset="2"/>
                        <a:buChar char="q"/>
                      </a:pPr>
                      <a:r>
                        <a:rPr lang="es-MX" sz="1400" baseline="0" dirty="0" smtClean="0"/>
                        <a:t>El docente emplea ejemplos y ejercicios de </a:t>
                      </a:r>
                      <a:r>
                        <a:rPr lang="es-MX" sz="1400" b="1" baseline="0" dirty="0" smtClean="0">
                          <a:solidFill>
                            <a:srgbClr val="FFFF00"/>
                          </a:solidFill>
                        </a:rPr>
                        <a:t>respuesta única.</a:t>
                      </a:r>
                      <a:endParaRPr lang="es-MX" sz="14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just">
                        <a:buClr>
                          <a:srgbClr val="00B050"/>
                        </a:buClr>
                        <a:buFont typeface="Wingdings" panose="05000000000000000000" pitchFamily="2" charset="2"/>
                        <a:buChar char="q"/>
                      </a:pPr>
                      <a:r>
                        <a:rPr lang="es-MX" sz="1400" dirty="0" smtClean="0"/>
                        <a:t>Aprender a hacer </a:t>
                      </a:r>
                      <a:r>
                        <a:rPr lang="es-MX" sz="1400" b="1" dirty="0" smtClean="0">
                          <a:solidFill>
                            <a:srgbClr val="922A8D"/>
                          </a:solidFill>
                        </a:rPr>
                        <a:t>inferencias.</a:t>
                      </a:r>
                    </a:p>
                    <a:p>
                      <a:pPr marL="285750" indent="-285750" algn="just">
                        <a:buClr>
                          <a:srgbClr val="00B050"/>
                        </a:buClr>
                        <a:buFont typeface="Wingdings" panose="05000000000000000000" pitchFamily="2" charset="2"/>
                        <a:buChar char="q"/>
                      </a:pPr>
                      <a:endParaRPr lang="es-MX" sz="1400" dirty="0" smtClean="0"/>
                    </a:p>
                    <a:p>
                      <a:pPr marL="285750" indent="-285750" algn="just">
                        <a:buClr>
                          <a:srgbClr val="00B050"/>
                        </a:buClr>
                        <a:buFont typeface="Wingdings" panose="05000000000000000000" pitchFamily="2" charset="2"/>
                        <a:buChar char="q"/>
                      </a:pPr>
                      <a:r>
                        <a:rPr lang="es-MX" sz="1400" dirty="0" smtClean="0"/>
                        <a:t>Pone el acento en el desarrollo de herramientas</a:t>
                      </a:r>
                      <a:r>
                        <a:rPr lang="es-MX" sz="1400" baseline="0" dirty="0" smtClean="0"/>
                        <a:t> cognitivas para </a:t>
                      </a:r>
                      <a:r>
                        <a:rPr lang="es-MX" sz="1400" b="1" baseline="0" dirty="0" smtClean="0">
                          <a:solidFill>
                            <a:srgbClr val="922A8D"/>
                          </a:solidFill>
                        </a:rPr>
                        <a:t>construir el significado.</a:t>
                      </a:r>
                    </a:p>
                    <a:p>
                      <a:pPr marL="285750" indent="-285750" algn="just">
                        <a:buClr>
                          <a:srgbClr val="00B050"/>
                        </a:buClr>
                        <a:buFont typeface="Wingdings" panose="05000000000000000000" pitchFamily="2" charset="2"/>
                        <a:buChar char="q"/>
                      </a:pPr>
                      <a:endParaRPr lang="es-MX" sz="1400" baseline="0" dirty="0" smtClean="0"/>
                    </a:p>
                    <a:p>
                      <a:pPr marL="285750" indent="-285750" algn="just">
                        <a:buClr>
                          <a:srgbClr val="00B050"/>
                        </a:buClr>
                        <a:buFont typeface="Wingdings" panose="05000000000000000000" pitchFamily="2" charset="2"/>
                        <a:buChar char="q"/>
                      </a:pPr>
                      <a:r>
                        <a:rPr lang="es-MX" sz="1400" baseline="0" dirty="0" smtClean="0"/>
                        <a:t>El estudiante debe aprender a </a:t>
                      </a:r>
                      <a:r>
                        <a:rPr lang="es-MX" sz="1400" b="1" baseline="0" dirty="0" smtClean="0">
                          <a:solidFill>
                            <a:srgbClr val="922A8D"/>
                          </a:solidFill>
                        </a:rPr>
                        <a:t>recuperar el conocimiento previo</a:t>
                      </a:r>
                      <a:r>
                        <a:rPr lang="es-MX" sz="1400" baseline="0" dirty="0" smtClean="0"/>
                        <a:t>, formular </a:t>
                      </a:r>
                      <a:r>
                        <a:rPr lang="es-MX" sz="1400" b="1" baseline="0" dirty="0" smtClean="0">
                          <a:solidFill>
                            <a:srgbClr val="922A8D"/>
                          </a:solidFill>
                        </a:rPr>
                        <a:t>hipótesis,</a:t>
                      </a:r>
                      <a:r>
                        <a:rPr lang="es-MX" sz="1400" baseline="0" dirty="0" smtClean="0"/>
                        <a:t> </a:t>
                      </a:r>
                      <a:r>
                        <a:rPr lang="es-MX" sz="1400" b="1" baseline="0" dirty="0" smtClean="0">
                          <a:solidFill>
                            <a:srgbClr val="922A8D"/>
                          </a:solidFill>
                        </a:rPr>
                        <a:t>inferir</a:t>
                      </a:r>
                      <a:r>
                        <a:rPr lang="es-MX" sz="1400" baseline="0" dirty="0" smtClean="0"/>
                        <a:t> los significados no literales y </a:t>
                      </a:r>
                      <a:r>
                        <a:rPr lang="es-MX" sz="1400" b="1" baseline="0" dirty="0" smtClean="0">
                          <a:solidFill>
                            <a:srgbClr val="922A8D"/>
                          </a:solidFill>
                        </a:rPr>
                        <a:t>reformular sus hipótesis.</a:t>
                      </a:r>
                    </a:p>
                    <a:p>
                      <a:pPr marL="285750" indent="-285750" algn="just">
                        <a:buClr>
                          <a:srgbClr val="00B050"/>
                        </a:buClr>
                        <a:buFont typeface="Wingdings" panose="05000000000000000000" pitchFamily="2" charset="2"/>
                        <a:buChar char="q"/>
                      </a:pPr>
                      <a:endParaRPr lang="es-MX" sz="1400" baseline="0" dirty="0" smtClean="0"/>
                    </a:p>
                    <a:p>
                      <a:pPr marL="285750" indent="-285750" algn="just">
                        <a:buClr>
                          <a:srgbClr val="00B050"/>
                        </a:buClr>
                        <a:buFont typeface="Wingdings" panose="05000000000000000000" pitchFamily="2" charset="2"/>
                        <a:buChar char="q"/>
                      </a:pPr>
                      <a:r>
                        <a:rPr lang="es-MX" sz="1400" baseline="0" dirty="0" smtClean="0"/>
                        <a:t>Elaborar la </a:t>
                      </a:r>
                      <a:r>
                        <a:rPr lang="es-MX" sz="1400" b="1" baseline="0" dirty="0" smtClean="0">
                          <a:solidFill>
                            <a:srgbClr val="922A8D"/>
                          </a:solidFill>
                        </a:rPr>
                        <a:t>coherencia global.</a:t>
                      </a:r>
                    </a:p>
                    <a:p>
                      <a:pPr marL="285750" indent="-285750" algn="just">
                        <a:buClr>
                          <a:srgbClr val="00B050"/>
                        </a:buClr>
                        <a:buFont typeface="Wingdings" panose="05000000000000000000" pitchFamily="2" charset="2"/>
                        <a:buChar char="q"/>
                      </a:pPr>
                      <a:endParaRPr lang="es-MX" sz="1400" baseline="0" dirty="0" smtClean="0"/>
                    </a:p>
                    <a:p>
                      <a:pPr marL="285750" indent="-285750" algn="just">
                        <a:buClr>
                          <a:srgbClr val="00B050"/>
                        </a:buClr>
                        <a:buFont typeface="Wingdings" panose="05000000000000000000" pitchFamily="2" charset="2"/>
                        <a:buChar char="q"/>
                      </a:pPr>
                      <a:r>
                        <a:rPr lang="es-MX" sz="1400" baseline="0" dirty="0" smtClean="0"/>
                        <a:t>Los textos se asocian con tareas</a:t>
                      </a:r>
                      <a:r>
                        <a:rPr lang="es-MX" sz="1400" b="1" baseline="0" dirty="0" smtClean="0">
                          <a:solidFill>
                            <a:srgbClr val="922A8D"/>
                          </a:solidFill>
                        </a:rPr>
                        <a:t>: hallar un dato concreto, buscar la idea principal</a:t>
                      </a:r>
                      <a:r>
                        <a:rPr lang="es-MX" sz="1400" baseline="0" dirty="0" smtClean="0"/>
                        <a:t>, etc.</a:t>
                      </a:r>
                    </a:p>
                    <a:p>
                      <a:pPr marL="285750" indent="-285750" algn="just">
                        <a:buClr>
                          <a:srgbClr val="00B050"/>
                        </a:buClr>
                        <a:buFont typeface="Wingdings" panose="05000000000000000000" pitchFamily="2" charset="2"/>
                        <a:buChar char="q"/>
                      </a:pPr>
                      <a:endParaRPr lang="es-MX" sz="1400" baseline="0" dirty="0" smtClean="0"/>
                    </a:p>
                    <a:p>
                      <a:pPr marL="285750" indent="-285750" algn="just">
                        <a:buClr>
                          <a:srgbClr val="00B050"/>
                        </a:buClr>
                        <a:buFont typeface="Wingdings" panose="05000000000000000000" pitchFamily="2" charset="2"/>
                        <a:buChar char="q"/>
                      </a:pPr>
                      <a:r>
                        <a:rPr lang="es-MX" sz="1400" baseline="0" dirty="0" smtClean="0"/>
                        <a:t>Se lee el texto en silencio e individualmente, pero la elaboración de significados requiere el intercambio en pareja o grupo, puesto que </a:t>
                      </a:r>
                      <a:r>
                        <a:rPr lang="es-MX" sz="1400" b="1" baseline="0" dirty="0" smtClean="0">
                          <a:solidFill>
                            <a:srgbClr val="922A8D"/>
                          </a:solidFill>
                        </a:rPr>
                        <a:t>se utiliza el habla como herramienta constructiva.</a:t>
                      </a:r>
                      <a:endParaRPr lang="es-MX" sz="1400" b="1" dirty="0">
                        <a:solidFill>
                          <a:srgbClr val="922A8D"/>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just">
                        <a:buClr>
                          <a:schemeClr val="accent4">
                            <a:lumMod val="50000"/>
                          </a:schemeClr>
                        </a:buClr>
                        <a:buFont typeface="Wingdings" panose="05000000000000000000" pitchFamily="2" charset="2"/>
                        <a:buChar char="q"/>
                      </a:pPr>
                      <a:r>
                        <a:rPr lang="es-MX" sz="1400" dirty="0" smtClean="0"/>
                        <a:t>Participar en las </a:t>
                      </a:r>
                      <a:r>
                        <a:rPr lang="es-MX" sz="1400" b="1" dirty="0" smtClean="0">
                          <a:solidFill>
                            <a:srgbClr val="1B8183"/>
                          </a:solidFill>
                        </a:rPr>
                        <a:t>prácticas sociales</a:t>
                      </a:r>
                    </a:p>
                    <a:p>
                      <a:pPr marL="285750" indent="-285750" algn="just">
                        <a:buClr>
                          <a:schemeClr val="accent4">
                            <a:lumMod val="50000"/>
                          </a:schemeClr>
                        </a:buClr>
                        <a:buFont typeface="Wingdings" panose="05000000000000000000" pitchFamily="2" charset="2"/>
                        <a:buChar char="q"/>
                      </a:pPr>
                      <a:endParaRPr lang="es-MX" sz="1400" b="1" dirty="0" smtClean="0">
                        <a:solidFill>
                          <a:srgbClr val="922A8D"/>
                        </a:solidFill>
                      </a:endParaRPr>
                    </a:p>
                    <a:p>
                      <a:pPr marL="285750" indent="-285750" algn="just">
                        <a:buClr>
                          <a:schemeClr val="accent4">
                            <a:lumMod val="50000"/>
                          </a:schemeClr>
                        </a:buClr>
                        <a:buFont typeface="Wingdings" panose="05000000000000000000" pitchFamily="2" charset="2"/>
                        <a:buChar char="q"/>
                      </a:pPr>
                      <a:r>
                        <a:rPr lang="es-MX" sz="1400" dirty="0" smtClean="0"/>
                        <a:t>La lectura deja de ser una técnica individual y se considera una </a:t>
                      </a:r>
                      <a:r>
                        <a:rPr lang="es-MX" sz="1400" b="1" dirty="0" smtClean="0">
                          <a:solidFill>
                            <a:srgbClr val="1B8183"/>
                          </a:solidFill>
                        </a:rPr>
                        <a:t>práctica social </a:t>
                      </a:r>
                      <a:r>
                        <a:rPr lang="es-MX" sz="1400" dirty="0" smtClean="0"/>
                        <a:t>vinculada a unas instituciones y modelada por</a:t>
                      </a:r>
                      <a:r>
                        <a:rPr lang="es-MX" sz="1400" baseline="0" dirty="0" smtClean="0"/>
                        <a:t> unos valores y un orden preestablecidos.</a:t>
                      </a:r>
                    </a:p>
                    <a:p>
                      <a:pPr marL="285750" indent="-285750" algn="just">
                        <a:buClr>
                          <a:schemeClr val="accent4">
                            <a:lumMod val="50000"/>
                          </a:schemeClr>
                        </a:buClr>
                        <a:buFont typeface="Wingdings" panose="05000000000000000000" pitchFamily="2" charset="2"/>
                        <a:buChar char="q"/>
                      </a:pPr>
                      <a:endParaRPr lang="es-MX" sz="1400" baseline="0" dirty="0" smtClean="0"/>
                    </a:p>
                    <a:p>
                      <a:pPr marL="285750" indent="-285750" algn="just">
                        <a:buClr>
                          <a:schemeClr val="accent4">
                            <a:lumMod val="50000"/>
                          </a:schemeClr>
                        </a:buClr>
                        <a:buFont typeface="Wingdings" panose="05000000000000000000" pitchFamily="2" charset="2"/>
                        <a:buChar char="q"/>
                      </a:pPr>
                      <a:r>
                        <a:rPr lang="es-MX" sz="1400" baseline="0" dirty="0" smtClean="0"/>
                        <a:t>Al leer, el aprendiz comprende unos significados, adopta un rol, </a:t>
                      </a:r>
                      <a:r>
                        <a:rPr lang="es-MX" sz="1400" b="1" baseline="0" dirty="0" smtClean="0">
                          <a:solidFill>
                            <a:srgbClr val="1B8183"/>
                          </a:solidFill>
                        </a:rPr>
                        <a:t>construye una imagen </a:t>
                      </a:r>
                      <a:r>
                        <a:rPr lang="es-MX" sz="1400" baseline="0" dirty="0" smtClean="0"/>
                        <a:t>y participa en una determinada organización de la comunidad.</a:t>
                      </a:r>
                    </a:p>
                    <a:p>
                      <a:pPr marL="285750" indent="-285750" algn="just">
                        <a:buClr>
                          <a:schemeClr val="accent4">
                            <a:lumMod val="50000"/>
                          </a:schemeClr>
                        </a:buClr>
                        <a:buFont typeface="Wingdings" panose="05000000000000000000" pitchFamily="2" charset="2"/>
                        <a:buChar char="q"/>
                      </a:pPr>
                      <a:endParaRPr lang="es-MX" sz="1400" baseline="0" dirty="0" smtClean="0"/>
                    </a:p>
                    <a:p>
                      <a:pPr marL="285750" indent="-285750" algn="just">
                        <a:buClr>
                          <a:schemeClr val="accent4">
                            <a:lumMod val="50000"/>
                          </a:schemeClr>
                        </a:buClr>
                        <a:buFont typeface="Wingdings" panose="05000000000000000000" pitchFamily="2" charset="2"/>
                        <a:buChar char="q"/>
                      </a:pPr>
                      <a:r>
                        <a:rPr lang="es-MX" sz="1400" b="1" baseline="0" dirty="0" smtClean="0">
                          <a:solidFill>
                            <a:srgbClr val="1B8183"/>
                          </a:solidFill>
                        </a:rPr>
                        <a:t>Se requiere mucho más que el conocimiento lingüístico </a:t>
                      </a:r>
                      <a:r>
                        <a:rPr lang="es-MX" sz="1400" baseline="0" dirty="0" smtClean="0"/>
                        <a:t>de los signos o unos procesos cognitivos.</a:t>
                      </a:r>
                    </a:p>
                    <a:p>
                      <a:pPr marL="285750" indent="-285750" algn="just">
                        <a:buClr>
                          <a:schemeClr val="accent4">
                            <a:lumMod val="50000"/>
                          </a:schemeClr>
                        </a:buClr>
                        <a:buFont typeface="Wingdings" panose="05000000000000000000" pitchFamily="2" charset="2"/>
                        <a:buChar char="q"/>
                      </a:pPr>
                      <a:endParaRPr lang="es-MX" sz="1400" baseline="0" dirty="0" smtClean="0"/>
                    </a:p>
                    <a:p>
                      <a:pPr marL="285750" indent="-285750" algn="just">
                        <a:buClr>
                          <a:schemeClr val="accent4">
                            <a:lumMod val="50000"/>
                          </a:schemeClr>
                        </a:buClr>
                        <a:buFont typeface="Wingdings" panose="05000000000000000000" pitchFamily="2" charset="2"/>
                        <a:buChar char="q"/>
                      </a:pPr>
                      <a:r>
                        <a:rPr lang="es-MX" sz="1400" dirty="0" smtClean="0"/>
                        <a:t>Otorga mucho </a:t>
                      </a:r>
                      <a:r>
                        <a:rPr lang="es-MX" sz="1400" b="1" dirty="0" smtClean="0">
                          <a:solidFill>
                            <a:srgbClr val="1B8183"/>
                          </a:solidFill>
                        </a:rPr>
                        <a:t>valor a las prácticas letradas vernáculas</a:t>
                      </a:r>
                      <a:r>
                        <a:rPr lang="es-MX" sz="1400" b="1" baseline="0" dirty="0" smtClean="0">
                          <a:solidFill>
                            <a:srgbClr val="1B8183"/>
                          </a:solidFill>
                        </a:rPr>
                        <a:t> o autogeneradas</a:t>
                      </a:r>
                      <a:r>
                        <a:rPr lang="es-MX" sz="1400" baseline="0" dirty="0" smtClean="0"/>
                        <a:t>.</a:t>
                      </a:r>
                      <a:endParaRPr lang="es-MX"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783392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3680"/>
            <a:ext cx="12192000" cy="6858000"/>
          </a:xfrm>
          <a:prstGeom prst="rect">
            <a:avLst/>
          </a:prstGeom>
        </p:spPr>
      </p:pic>
      <p:pic>
        <p:nvPicPr>
          <p:cNvPr id="8" name="Imagen 7"/>
          <p:cNvPicPr>
            <a:picLocks noChangeAspect="1"/>
          </p:cNvPicPr>
          <p:nvPr/>
        </p:nvPicPr>
        <p:blipFill>
          <a:blip r:embed="rId3"/>
          <a:stretch>
            <a:fillRect/>
          </a:stretch>
        </p:blipFill>
        <p:spPr>
          <a:xfrm>
            <a:off x="1745164" y="5403132"/>
            <a:ext cx="1299575" cy="1014906"/>
          </a:xfrm>
          <a:prstGeom prst="rect">
            <a:avLst/>
          </a:prstGeom>
          <a:scene3d>
            <a:camera prst="orthographicFront"/>
            <a:lightRig rig="threePt" dir="t"/>
          </a:scene3d>
          <a:sp3d>
            <a:bevelT w="152400" h="50800" prst="softRound"/>
          </a:sp3d>
        </p:spPr>
      </p:pic>
      <p:pic>
        <p:nvPicPr>
          <p:cNvPr id="1030" name="Picture 6" descr="Resultados PLANEA - IN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114" y="5107782"/>
            <a:ext cx="35242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isAT - Materiales. Aplicación cens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3478" y="5267797"/>
            <a:ext cx="3542473" cy="1285575"/>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redondeado 8"/>
          <p:cNvSpPr/>
          <p:nvPr/>
        </p:nvSpPr>
        <p:spPr>
          <a:xfrm>
            <a:off x="1582055" y="717533"/>
            <a:ext cx="6647545" cy="4390249"/>
          </a:xfrm>
          <a:prstGeom prst="roundRect">
            <a:avLst/>
          </a:prstGeom>
          <a:solidFill>
            <a:schemeClr val="accent2">
              <a:lumMod val="40000"/>
              <a:lumOff val="60000"/>
            </a:schemeClr>
          </a:solidFill>
          <a:ln>
            <a:solidFill>
              <a:schemeClr val="accent2">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2800" b="1" dirty="0">
                <a:solidFill>
                  <a:srgbClr val="DA7F56"/>
                </a:solidFill>
              </a:rPr>
              <a:t>Es tanta la importancia de la evaluación de la comprensión lectora , que se han diseñado diferentes evaluaciones  para identificar el nivel  en que los estudiantes han desarrollado esta habilidad, para ello se valen de diversas pruebas , que se aplican de forma interna o externa  del plantel educativo.</a:t>
            </a:r>
          </a:p>
        </p:txBody>
      </p:sp>
      <p:pic>
        <p:nvPicPr>
          <p:cNvPr id="1036" name="Picture 12" descr="Colombia en prueba Pisa: Colombia se raja otra vez en las prueba Pisa |  Nacional | Caracol Radi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6180" y="1140908"/>
            <a:ext cx="2164480" cy="240960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7"/>
          <a:stretch>
            <a:fillRect/>
          </a:stretch>
        </p:blipFill>
        <p:spPr>
          <a:xfrm>
            <a:off x="8529022" y="3773567"/>
            <a:ext cx="2271439" cy="1582351"/>
          </a:xfrm>
          <a:prstGeom prst="rect">
            <a:avLst/>
          </a:prstGeom>
          <a:effectLst>
            <a:softEdge rad="127000"/>
          </a:effectLst>
        </p:spPr>
      </p:pic>
    </p:spTree>
    <p:extLst>
      <p:ext uri="{BB962C8B-B14F-4D97-AF65-F5344CB8AC3E}">
        <p14:creationId xmlns:p14="http://schemas.microsoft.com/office/powerpoint/2010/main" val="28250030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ChangeAspect="1"/>
          </p:cNvPicPr>
          <p:nvPr/>
        </p:nvPicPr>
        <p:blipFill>
          <a:blip r:embed="rId2"/>
          <a:stretch>
            <a:fillRect/>
          </a:stretch>
        </p:blipFill>
        <p:spPr>
          <a:xfrm>
            <a:off x="0" y="0"/>
            <a:ext cx="12192000" cy="6858000"/>
          </a:xfrm>
          <a:prstGeom prst="rect">
            <a:avLst/>
          </a:prstGeom>
        </p:spPr>
      </p:pic>
      <p:grpSp>
        <p:nvGrpSpPr>
          <p:cNvPr id="5" name="Google Shape;1506;p32"/>
          <p:cNvGrpSpPr/>
          <p:nvPr/>
        </p:nvGrpSpPr>
        <p:grpSpPr>
          <a:xfrm>
            <a:off x="1574498" y="725514"/>
            <a:ext cx="8726856" cy="3170601"/>
            <a:chOff x="747131" y="849589"/>
            <a:chExt cx="7342700" cy="3977934"/>
          </a:xfrm>
        </p:grpSpPr>
        <p:sp>
          <p:nvSpPr>
            <p:cNvPr id="6" name="Google Shape;1507;p32"/>
            <p:cNvSpPr/>
            <p:nvPr/>
          </p:nvSpPr>
          <p:spPr>
            <a:xfrm rot="1161">
              <a:off x="981931" y="1103810"/>
              <a:ext cx="7107900" cy="3723713"/>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508;p32"/>
            <p:cNvSpPr/>
            <p:nvPr/>
          </p:nvSpPr>
          <p:spPr>
            <a:xfrm rot="21064705">
              <a:off x="747131" y="849589"/>
              <a:ext cx="622917" cy="94043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9C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sp>
        <p:nvSpPr>
          <p:cNvPr id="9" name="CuadroTexto 8"/>
          <p:cNvSpPr txBox="1"/>
          <p:nvPr/>
        </p:nvSpPr>
        <p:spPr>
          <a:xfrm>
            <a:off x="1944669" y="1163452"/>
            <a:ext cx="8254408" cy="2554545"/>
          </a:xfrm>
          <a:prstGeom prst="rect">
            <a:avLst/>
          </a:prstGeom>
          <a:noFill/>
        </p:spPr>
        <p:txBody>
          <a:bodyPr wrap="square" rtlCol="0">
            <a:spAutoFit/>
          </a:bodyPr>
          <a:lstStyle/>
          <a:p>
            <a:pPr algn="just"/>
            <a:r>
              <a:rPr lang="es-MX" sz="2000" dirty="0" smtClean="0">
                <a:solidFill>
                  <a:schemeClr val="accent2">
                    <a:lumMod val="75000"/>
                  </a:schemeClr>
                </a:solidFill>
                <a:latin typeface="Courier New" panose="02070309020205020404" pitchFamily="49" charset="0"/>
                <a:cs typeface="Courier New" panose="02070309020205020404" pitchFamily="49" charset="0"/>
              </a:rPr>
              <a:t>El programa para la evaluación internacional de alumnos de la OCDE  (</a:t>
            </a:r>
            <a:r>
              <a:rPr lang="es-MX" sz="2000" dirty="0" smtClean="0">
                <a:solidFill>
                  <a:schemeClr val="accent6">
                    <a:lumMod val="50000"/>
                  </a:schemeClr>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PISA</a:t>
            </a:r>
            <a:r>
              <a:rPr lang="es-MX" sz="2000" dirty="0" smtClean="0">
                <a:solidFill>
                  <a:schemeClr val="accent2">
                    <a:lumMod val="75000"/>
                  </a:schemeClr>
                </a:solidFill>
                <a:latin typeface="Courier New" panose="02070309020205020404" pitchFamily="49" charset="0"/>
                <a:cs typeface="Courier New" panose="02070309020205020404" pitchFamily="49" charset="0"/>
              </a:rPr>
              <a:t>, por sus siglas en inglés), </a:t>
            </a:r>
            <a:r>
              <a:rPr lang="es-MX" sz="2000" b="1" i="1" dirty="0" smtClean="0">
                <a:solidFill>
                  <a:srgbClr val="EF0B9E"/>
                </a:solidFill>
                <a:latin typeface="Courier New" panose="02070309020205020404" pitchFamily="49" charset="0"/>
                <a:cs typeface="Courier New" panose="02070309020205020404" pitchFamily="49" charset="0"/>
              </a:rPr>
              <a:t>evalúa los conocimientos y habilidades </a:t>
            </a:r>
            <a:r>
              <a:rPr lang="es-MX" sz="2000" dirty="0" smtClean="0">
                <a:solidFill>
                  <a:schemeClr val="accent2">
                    <a:lumMod val="75000"/>
                  </a:schemeClr>
                </a:solidFill>
                <a:latin typeface="Courier New" panose="02070309020205020404" pitchFamily="49" charset="0"/>
                <a:cs typeface="Courier New" panose="02070309020205020404" pitchFamily="49" charset="0"/>
              </a:rPr>
              <a:t>necesarias  para la participación plena en la sociedad del saber, que los alumnos que están por terminar la educación básica  obligatoria han adquirido. Las pruebas PISA  son aplicadas cada tres años.</a:t>
            </a:r>
            <a:endParaRPr lang="es-MX" sz="2000" dirty="0">
              <a:solidFill>
                <a:schemeClr val="accent2">
                  <a:lumMod val="75000"/>
                </a:schemeClr>
              </a:solidFill>
              <a:latin typeface="Courier New" panose="02070309020205020404" pitchFamily="49" charset="0"/>
              <a:cs typeface="Courier New" panose="02070309020205020404" pitchFamily="49" charset="0"/>
            </a:endParaRPr>
          </a:p>
        </p:txBody>
      </p:sp>
      <p:sp>
        <p:nvSpPr>
          <p:cNvPr id="10" name="CuadroTexto 9"/>
          <p:cNvSpPr txBox="1"/>
          <p:nvPr/>
        </p:nvSpPr>
        <p:spPr>
          <a:xfrm>
            <a:off x="1218403" y="4459130"/>
            <a:ext cx="2258733" cy="1569660"/>
          </a:xfrm>
          <a:prstGeom prst="rect">
            <a:avLst/>
          </a:prstGeom>
          <a:noFill/>
        </p:spPr>
        <p:txBody>
          <a:bodyPr wrap="square" rtlCol="0">
            <a:spAutoFit/>
          </a:bodyPr>
          <a:lstStyle/>
          <a:p>
            <a:r>
              <a:rPr lang="es-MX" sz="4800" b="1" dirty="0" smtClean="0">
                <a:solidFill>
                  <a:srgbClr val="EE2639"/>
                </a:solidFill>
                <a:effectLst>
                  <a:outerShdw blurRad="38100" dist="38100" dir="2700000" algn="tl">
                    <a:srgbClr val="000000">
                      <a:alpha val="43137"/>
                    </a:srgbClr>
                  </a:outerShdw>
                </a:effectLst>
                <a:latin typeface="Ink Free" panose="03080402000500000000" pitchFamily="66" charset="0"/>
              </a:rPr>
              <a:t>¿Qué evalúa?</a:t>
            </a:r>
            <a:endParaRPr lang="es-MX" sz="4800" b="1" dirty="0">
              <a:solidFill>
                <a:srgbClr val="EE2639"/>
              </a:solidFill>
              <a:effectLst>
                <a:outerShdw blurRad="38100" dist="38100" dir="2700000" algn="tl">
                  <a:srgbClr val="000000">
                    <a:alpha val="43137"/>
                  </a:srgbClr>
                </a:outerShdw>
              </a:effectLst>
              <a:latin typeface="Ink Free" panose="03080402000500000000" pitchFamily="66" charset="0"/>
            </a:endParaRPr>
          </a:p>
        </p:txBody>
      </p:sp>
      <p:sp>
        <p:nvSpPr>
          <p:cNvPr id="15" name="Rectángulo redondeado 14"/>
          <p:cNvSpPr/>
          <p:nvPr/>
        </p:nvSpPr>
        <p:spPr>
          <a:xfrm>
            <a:off x="4033791" y="4264329"/>
            <a:ext cx="5964237" cy="578811"/>
          </a:xfrm>
          <a:prstGeom prst="roundRect">
            <a:avLst>
              <a:gd name="adj" fmla="val 50000"/>
            </a:avLst>
          </a:prstGeom>
          <a:solidFill>
            <a:srgbClr val="E5EE6C"/>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dirty="0" smtClean="0">
                <a:solidFill>
                  <a:srgbClr val="0070C0"/>
                </a:solidFill>
                <a:effectLst>
                  <a:outerShdw blurRad="38100" dist="38100" dir="2700000" algn="tl">
                    <a:srgbClr val="000000">
                      <a:alpha val="43137"/>
                    </a:srgbClr>
                  </a:outerShdw>
                </a:effectLst>
                <a:latin typeface="The Hand Extrablack" panose="020B0604020202020204" charset="0"/>
              </a:rPr>
              <a:t>La lectura, comprensión lectora y tiempo de lectura</a:t>
            </a:r>
            <a:endParaRPr lang="es-419" dirty="0">
              <a:solidFill>
                <a:srgbClr val="0070C0"/>
              </a:solidFill>
              <a:effectLst>
                <a:outerShdw blurRad="38100" dist="38100" dir="2700000" algn="tl">
                  <a:srgbClr val="000000">
                    <a:alpha val="43137"/>
                  </a:srgbClr>
                </a:outerShdw>
              </a:effectLst>
              <a:latin typeface="The Hand Extrablack" panose="020B0604020202020204" charset="0"/>
            </a:endParaRPr>
          </a:p>
        </p:txBody>
      </p:sp>
      <p:sp>
        <p:nvSpPr>
          <p:cNvPr id="16" name="Rectángulo redondeado 15"/>
          <p:cNvSpPr/>
          <p:nvPr/>
        </p:nvSpPr>
        <p:spPr>
          <a:xfrm>
            <a:off x="4023825" y="5003985"/>
            <a:ext cx="6512877" cy="669822"/>
          </a:xfrm>
          <a:prstGeom prst="roundRect">
            <a:avLst>
              <a:gd name="adj" fmla="val 50000"/>
            </a:avLst>
          </a:prstGeom>
          <a:solidFill>
            <a:srgbClr val="EEB8E2"/>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419" dirty="0" smtClean="0">
                <a:solidFill>
                  <a:srgbClr val="00B050"/>
                </a:solidFill>
                <a:effectLst>
                  <a:outerShdw blurRad="38100" dist="38100" dir="2700000" algn="tl">
                    <a:srgbClr val="000000">
                      <a:alpha val="43137"/>
                    </a:srgbClr>
                  </a:outerShdw>
                </a:effectLst>
                <a:latin typeface="The Hand Extrablack" panose="020B0604020202020204" charset="0"/>
              </a:rPr>
              <a:t>Criterios que se evalúan para identificar el nivel de la comprensión lectora:</a:t>
            </a:r>
            <a:endParaRPr lang="es-419" dirty="0">
              <a:solidFill>
                <a:srgbClr val="00B050"/>
              </a:solidFill>
              <a:effectLst>
                <a:outerShdw blurRad="38100" dist="38100" dir="2700000" algn="tl">
                  <a:srgbClr val="000000">
                    <a:alpha val="43137"/>
                  </a:srgbClr>
                </a:outerShdw>
              </a:effectLst>
              <a:latin typeface="The Hand Extrablack" panose="020B0604020202020204" charset="0"/>
            </a:endParaRPr>
          </a:p>
        </p:txBody>
      </p:sp>
      <p:sp>
        <p:nvSpPr>
          <p:cNvPr id="17" name="Rectángulo redondeado 16"/>
          <p:cNvSpPr/>
          <p:nvPr/>
        </p:nvSpPr>
        <p:spPr>
          <a:xfrm>
            <a:off x="4023824" y="5885569"/>
            <a:ext cx="7019313" cy="598780"/>
          </a:xfrm>
          <a:prstGeom prst="roundRect">
            <a:avLst>
              <a:gd name="adj" fmla="val 50000"/>
            </a:avLst>
          </a:prstGeom>
          <a:solidFill>
            <a:srgbClr val="8FF1A2"/>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419" dirty="0" smtClean="0">
                <a:solidFill>
                  <a:srgbClr val="7030A0"/>
                </a:solidFill>
                <a:effectLst>
                  <a:outerShdw blurRad="38100" dist="38100" dir="2700000" algn="tl">
                    <a:srgbClr val="000000">
                      <a:alpha val="43137"/>
                    </a:srgbClr>
                  </a:outerShdw>
                </a:effectLst>
                <a:latin typeface="The Hand Extrablack" panose="020B0604020202020204" charset="0"/>
              </a:rPr>
              <a:t>Acceder y recuperar información ,Integrar e interpretar, Reflexionar y evaluar.</a:t>
            </a:r>
            <a:endParaRPr lang="es-419" dirty="0">
              <a:solidFill>
                <a:srgbClr val="7030A0"/>
              </a:solidFill>
              <a:effectLst>
                <a:outerShdw blurRad="38100" dist="38100" dir="2700000" algn="tl">
                  <a:srgbClr val="000000">
                    <a:alpha val="43137"/>
                  </a:srgbClr>
                </a:outerShdw>
              </a:effectLst>
              <a:latin typeface="The Hand Extrablack" panose="020B0604020202020204" charset="0"/>
            </a:endParaRPr>
          </a:p>
        </p:txBody>
      </p:sp>
      <p:grpSp>
        <p:nvGrpSpPr>
          <p:cNvPr id="40" name="Google Shape;1013;p34"/>
          <p:cNvGrpSpPr/>
          <p:nvPr/>
        </p:nvGrpSpPr>
        <p:grpSpPr>
          <a:xfrm rot="18834829">
            <a:off x="3772728" y="4182688"/>
            <a:ext cx="904637" cy="339731"/>
            <a:chOff x="202075" y="1493875"/>
            <a:chExt cx="7071675" cy="2655725"/>
          </a:xfrm>
        </p:grpSpPr>
        <p:sp>
          <p:nvSpPr>
            <p:cNvPr id="41" name="Google Shape;1014;p34"/>
            <p:cNvSpPr/>
            <p:nvPr/>
          </p:nvSpPr>
          <p:spPr>
            <a:xfrm>
              <a:off x="266950" y="2033475"/>
              <a:ext cx="5709250" cy="1389925"/>
            </a:xfrm>
            <a:custGeom>
              <a:avLst/>
              <a:gdLst/>
              <a:ahLst/>
              <a:cxnLst/>
              <a:rect l="l" t="t" r="r" b="b"/>
              <a:pathLst>
                <a:path w="228370" h="55597" extrusionOk="0">
                  <a:moveTo>
                    <a:pt x="202905" y="0"/>
                  </a:moveTo>
                  <a:cubicBezTo>
                    <a:pt x="201702" y="0"/>
                    <a:pt x="200481" y="76"/>
                    <a:pt x="199247" y="234"/>
                  </a:cubicBezTo>
                  <a:lnTo>
                    <a:pt x="23645" y="21860"/>
                  </a:lnTo>
                  <a:cubicBezTo>
                    <a:pt x="9804" y="23590"/>
                    <a:pt x="0" y="34259"/>
                    <a:pt x="1442" y="45504"/>
                  </a:cubicBezTo>
                  <a:lnTo>
                    <a:pt x="2019" y="50406"/>
                  </a:lnTo>
                  <a:cubicBezTo>
                    <a:pt x="2019" y="50983"/>
                    <a:pt x="2019" y="51271"/>
                    <a:pt x="2307" y="51559"/>
                  </a:cubicBezTo>
                  <a:cubicBezTo>
                    <a:pt x="2431" y="51518"/>
                    <a:pt x="2548" y="51500"/>
                    <a:pt x="2662" y="51500"/>
                  </a:cubicBezTo>
                  <a:cubicBezTo>
                    <a:pt x="3343" y="51500"/>
                    <a:pt x="3872" y="52136"/>
                    <a:pt x="4614" y="52136"/>
                  </a:cubicBezTo>
                  <a:lnTo>
                    <a:pt x="4614" y="50406"/>
                  </a:lnTo>
                  <a:lnTo>
                    <a:pt x="4037" y="45792"/>
                  </a:lnTo>
                  <a:cubicBezTo>
                    <a:pt x="2884" y="35700"/>
                    <a:pt x="11246" y="25608"/>
                    <a:pt x="23645" y="24166"/>
                  </a:cubicBezTo>
                  <a:lnTo>
                    <a:pt x="199247" y="2541"/>
                  </a:lnTo>
                  <a:cubicBezTo>
                    <a:pt x="200487" y="2368"/>
                    <a:pt x="201712" y="2284"/>
                    <a:pt x="202915" y="2284"/>
                  </a:cubicBezTo>
                  <a:cubicBezTo>
                    <a:pt x="213742" y="2284"/>
                    <a:pt x="222747" y="9057"/>
                    <a:pt x="224045" y="18400"/>
                  </a:cubicBezTo>
                  <a:lnTo>
                    <a:pt x="224621" y="23301"/>
                  </a:lnTo>
                  <a:cubicBezTo>
                    <a:pt x="225775" y="33394"/>
                    <a:pt x="216836" y="42909"/>
                    <a:pt x="204437" y="44639"/>
                  </a:cubicBezTo>
                  <a:lnTo>
                    <a:pt x="130909" y="53578"/>
                  </a:lnTo>
                  <a:cubicBezTo>
                    <a:pt x="129179" y="53578"/>
                    <a:pt x="129467" y="55596"/>
                    <a:pt x="130909" y="55596"/>
                  </a:cubicBezTo>
                  <a:lnTo>
                    <a:pt x="204725" y="46369"/>
                  </a:lnTo>
                  <a:cubicBezTo>
                    <a:pt x="218278" y="44639"/>
                    <a:pt x="228370" y="33970"/>
                    <a:pt x="226928" y="22725"/>
                  </a:cubicBezTo>
                  <a:lnTo>
                    <a:pt x="226351" y="17823"/>
                  </a:lnTo>
                  <a:cubicBezTo>
                    <a:pt x="225041" y="7601"/>
                    <a:pt x="214916" y="0"/>
                    <a:pt x="202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5;p34"/>
            <p:cNvSpPr/>
            <p:nvPr/>
          </p:nvSpPr>
          <p:spPr>
            <a:xfrm>
              <a:off x="230900" y="2004800"/>
              <a:ext cx="5781350" cy="1455750"/>
            </a:xfrm>
            <a:custGeom>
              <a:avLst/>
              <a:gdLst/>
              <a:ahLst/>
              <a:cxnLst/>
              <a:rect l="l" t="t" r="r" b="b"/>
              <a:pathLst>
                <a:path w="231254" h="58230" extrusionOk="0">
                  <a:moveTo>
                    <a:pt x="204173" y="1"/>
                  </a:moveTo>
                  <a:cubicBezTo>
                    <a:pt x="202931" y="1"/>
                    <a:pt x="201671" y="75"/>
                    <a:pt x="200401" y="227"/>
                  </a:cubicBezTo>
                  <a:lnTo>
                    <a:pt x="24798" y="21853"/>
                  </a:lnTo>
                  <a:cubicBezTo>
                    <a:pt x="10381" y="23583"/>
                    <a:pt x="1" y="35117"/>
                    <a:pt x="1442" y="47228"/>
                  </a:cubicBezTo>
                  <a:lnTo>
                    <a:pt x="2019" y="52130"/>
                  </a:lnTo>
                  <a:lnTo>
                    <a:pt x="2019" y="52995"/>
                  </a:lnTo>
                  <a:cubicBezTo>
                    <a:pt x="2307" y="53571"/>
                    <a:pt x="2307" y="53860"/>
                    <a:pt x="2884" y="54148"/>
                  </a:cubicBezTo>
                  <a:cubicBezTo>
                    <a:pt x="3172" y="54436"/>
                    <a:pt x="3461" y="54436"/>
                    <a:pt x="4037" y="54436"/>
                  </a:cubicBezTo>
                  <a:lnTo>
                    <a:pt x="4326" y="54436"/>
                  </a:lnTo>
                  <a:cubicBezTo>
                    <a:pt x="4903" y="54436"/>
                    <a:pt x="5191" y="54725"/>
                    <a:pt x="5479" y="54725"/>
                  </a:cubicBezTo>
                  <a:lnTo>
                    <a:pt x="6056" y="54725"/>
                  </a:lnTo>
                  <a:cubicBezTo>
                    <a:pt x="6921" y="54725"/>
                    <a:pt x="7498" y="53860"/>
                    <a:pt x="7498" y="52995"/>
                  </a:cubicBezTo>
                  <a:cubicBezTo>
                    <a:pt x="7498" y="52995"/>
                    <a:pt x="7498" y="52706"/>
                    <a:pt x="7498" y="52706"/>
                  </a:cubicBezTo>
                  <a:cubicBezTo>
                    <a:pt x="7498" y="52130"/>
                    <a:pt x="7498" y="51841"/>
                    <a:pt x="7498" y="51553"/>
                  </a:cubicBezTo>
                  <a:lnTo>
                    <a:pt x="6921" y="46939"/>
                  </a:lnTo>
                  <a:cubicBezTo>
                    <a:pt x="5768" y="37136"/>
                    <a:pt x="13841" y="27909"/>
                    <a:pt x="25375" y="26755"/>
                  </a:cubicBezTo>
                  <a:lnTo>
                    <a:pt x="200689" y="5129"/>
                  </a:lnTo>
                  <a:cubicBezTo>
                    <a:pt x="201815" y="4992"/>
                    <a:pt x="202926" y="4925"/>
                    <a:pt x="204015" y="4925"/>
                  </a:cubicBezTo>
                  <a:cubicBezTo>
                    <a:pt x="214356" y="4925"/>
                    <a:pt x="222740" y="10938"/>
                    <a:pt x="224045" y="19547"/>
                  </a:cubicBezTo>
                  <a:lnTo>
                    <a:pt x="224622" y="24448"/>
                  </a:lnTo>
                  <a:cubicBezTo>
                    <a:pt x="225775" y="33964"/>
                    <a:pt x="217125" y="42903"/>
                    <a:pt x="205591" y="44344"/>
                  </a:cubicBezTo>
                  <a:lnTo>
                    <a:pt x="132351" y="53283"/>
                  </a:lnTo>
                  <a:cubicBezTo>
                    <a:pt x="131486" y="53283"/>
                    <a:pt x="130909" y="53571"/>
                    <a:pt x="130333" y="54148"/>
                  </a:cubicBezTo>
                  <a:cubicBezTo>
                    <a:pt x="129756" y="54725"/>
                    <a:pt x="129756" y="55301"/>
                    <a:pt x="129756" y="56166"/>
                  </a:cubicBezTo>
                  <a:cubicBezTo>
                    <a:pt x="130014" y="57198"/>
                    <a:pt x="130964" y="58230"/>
                    <a:pt x="132193" y="58230"/>
                  </a:cubicBezTo>
                  <a:cubicBezTo>
                    <a:pt x="132338" y="58230"/>
                    <a:pt x="132487" y="58215"/>
                    <a:pt x="132639" y="58185"/>
                  </a:cubicBezTo>
                  <a:lnTo>
                    <a:pt x="206167" y="48958"/>
                  </a:lnTo>
                  <a:cubicBezTo>
                    <a:pt x="220585" y="47228"/>
                    <a:pt x="231253" y="35982"/>
                    <a:pt x="229812" y="23872"/>
                  </a:cubicBezTo>
                  <a:lnTo>
                    <a:pt x="229235" y="18970"/>
                  </a:lnTo>
                  <a:cubicBezTo>
                    <a:pt x="227920" y="7927"/>
                    <a:pt x="217016" y="1"/>
                    <a:pt x="204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6;p34"/>
            <p:cNvSpPr/>
            <p:nvPr/>
          </p:nvSpPr>
          <p:spPr>
            <a:xfrm>
              <a:off x="238125" y="2012025"/>
              <a:ext cx="5774125" cy="1461825"/>
            </a:xfrm>
            <a:custGeom>
              <a:avLst/>
              <a:gdLst/>
              <a:ahLst/>
              <a:cxnLst/>
              <a:rect l="l" t="t" r="r" b="b"/>
              <a:pathLst>
                <a:path w="230965" h="58473" extrusionOk="0">
                  <a:moveTo>
                    <a:pt x="203596" y="0"/>
                  </a:moveTo>
                  <a:cubicBezTo>
                    <a:pt x="202354" y="0"/>
                    <a:pt x="201094" y="74"/>
                    <a:pt x="199823" y="227"/>
                  </a:cubicBezTo>
                  <a:lnTo>
                    <a:pt x="24221" y="21853"/>
                  </a:lnTo>
                  <a:cubicBezTo>
                    <a:pt x="9804" y="23583"/>
                    <a:pt x="0" y="34540"/>
                    <a:pt x="1442" y="46650"/>
                  </a:cubicBezTo>
                  <a:lnTo>
                    <a:pt x="3172" y="58472"/>
                  </a:lnTo>
                  <a:cubicBezTo>
                    <a:pt x="3893" y="58184"/>
                    <a:pt x="4686" y="58040"/>
                    <a:pt x="5443" y="58040"/>
                  </a:cubicBezTo>
                  <a:cubicBezTo>
                    <a:pt x="6199" y="58040"/>
                    <a:pt x="6920" y="58184"/>
                    <a:pt x="7497" y="58472"/>
                  </a:cubicBezTo>
                  <a:lnTo>
                    <a:pt x="6632" y="48092"/>
                  </a:lnTo>
                  <a:cubicBezTo>
                    <a:pt x="5190" y="38000"/>
                    <a:pt x="13552" y="27620"/>
                    <a:pt x="25086" y="26466"/>
                  </a:cubicBezTo>
                  <a:lnTo>
                    <a:pt x="200400" y="4840"/>
                  </a:lnTo>
                  <a:cubicBezTo>
                    <a:pt x="201667" y="4655"/>
                    <a:pt x="202918" y="4565"/>
                    <a:pt x="204143" y="4565"/>
                  </a:cubicBezTo>
                  <a:cubicBezTo>
                    <a:pt x="214342" y="4565"/>
                    <a:pt x="222726" y="10762"/>
                    <a:pt x="223756" y="19258"/>
                  </a:cubicBezTo>
                  <a:lnTo>
                    <a:pt x="224333" y="24159"/>
                  </a:lnTo>
                  <a:cubicBezTo>
                    <a:pt x="225486" y="33675"/>
                    <a:pt x="216836" y="42614"/>
                    <a:pt x="205302" y="44055"/>
                  </a:cubicBezTo>
                  <a:lnTo>
                    <a:pt x="132062" y="52994"/>
                  </a:lnTo>
                  <a:cubicBezTo>
                    <a:pt x="131197" y="52994"/>
                    <a:pt x="130620" y="53282"/>
                    <a:pt x="130044" y="53859"/>
                  </a:cubicBezTo>
                  <a:cubicBezTo>
                    <a:pt x="129467" y="54436"/>
                    <a:pt x="129467" y="55012"/>
                    <a:pt x="129467" y="55877"/>
                  </a:cubicBezTo>
                  <a:cubicBezTo>
                    <a:pt x="129467" y="57169"/>
                    <a:pt x="130623" y="58229"/>
                    <a:pt x="131694" y="58229"/>
                  </a:cubicBezTo>
                  <a:cubicBezTo>
                    <a:pt x="131818" y="58229"/>
                    <a:pt x="131942" y="58214"/>
                    <a:pt x="132062" y="58184"/>
                  </a:cubicBezTo>
                  <a:lnTo>
                    <a:pt x="205878" y="48957"/>
                  </a:lnTo>
                  <a:cubicBezTo>
                    <a:pt x="220296" y="47227"/>
                    <a:pt x="230964" y="35982"/>
                    <a:pt x="229234" y="23871"/>
                  </a:cubicBezTo>
                  <a:lnTo>
                    <a:pt x="228658" y="18969"/>
                  </a:lnTo>
                  <a:cubicBezTo>
                    <a:pt x="227343" y="7926"/>
                    <a:pt x="216439" y="0"/>
                    <a:pt x="203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7;p34"/>
            <p:cNvSpPr/>
            <p:nvPr/>
          </p:nvSpPr>
          <p:spPr>
            <a:xfrm>
              <a:off x="202075" y="1976300"/>
              <a:ext cx="5846225" cy="1533600"/>
            </a:xfrm>
            <a:custGeom>
              <a:avLst/>
              <a:gdLst/>
              <a:ahLst/>
              <a:cxnLst/>
              <a:rect l="l" t="t" r="r" b="b"/>
              <a:pathLst>
                <a:path w="233849" h="61344" extrusionOk="0">
                  <a:moveTo>
                    <a:pt x="204554" y="2349"/>
                  </a:moveTo>
                  <a:cubicBezTo>
                    <a:pt x="216978" y="2349"/>
                    <a:pt x="227332" y="9766"/>
                    <a:pt x="228658" y="20110"/>
                  </a:cubicBezTo>
                  <a:lnTo>
                    <a:pt x="229235" y="25012"/>
                  </a:lnTo>
                  <a:cubicBezTo>
                    <a:pt x="230676" y="36546"/>
                    <a:pt x="220584" y="46926"/>
                    <a:pt x="207032" y="48656"/>
                  </a:cubicBezTo>
                  <a:lnTo>
                    <a:pt x="133216" y="57595"/>
                  </a:lnTo>
                  <a:cubicBezTo>
                    <a:pt x="133100" y="57633"/>
                    <a:pt x="132989" y="57651"/>
                    <a:pt x="132886" y="57651"/>
                  </a:cubicBezTo>
                  <a:cubicBezTo>
                    <a:pt x="132217" y="57651"/>
                    <a:pt x="131851" y="56902"/>
                    <a:pt x="132351" y="56153"/>
                  </a:cubicBezTo>
                  <a:cubicBezTo>
                    <a:pt x="132639" y="55865"/>
                    <a:pt x="132927" y="55865"/>
                    <a:pt x="133504" y="55865"/>
                  </a:cubicBezTo>
                  <a:lnTo>
                    <a:pt x="206744" y="46638"/>
                  </a:lnTo>
                  <a:cubicBezTo>
                    <a:pt x="219143" y="45196"/>
                    <a:pt x="228081" y="35681"/>
                    <a:pt x="226928" y="25300"/>
                  </a:cubicBezTo>
                  <a:lnTo>
                    <a:pt x="226351" y="20398"/>
                  </a:lnTo>
                  <a:cubicBezTo>
                    <a:pt x="225297" y="11172"/>
                    <a:pt x="215807" y="4356"/>
                    <a:pt x="204713" y="4356"/>
                  </a:cubicBezTo>
                  <a:cubicBezTo>
                    <a:pt x="203672" y="4356"/>
                    <a:pt x="202617" y="4416"/>
                    <a:pt x="201554" y="4539"/>
                  </a:cubicBezTo>
                  <a:lnTo>
                    <a:pt x="25951" y="26165"/>
                  </a:lnTo>
                  <a:cubicBezTo>
                    <a:pt x="14129" y="27607"/>
                    <a:pt x="4902" y="38564"/>
                    <a:pt x="6344" y="49233"/>
                  </a:cubicBezTo>
                  <a:lnTo>
                    <a:pt x="7209" y="57883"/>
                  </a:lnTo>
                  <a:cubicBezTo>
                    <a:pt x="6921" y="57739"/>
                    <a:pt x="6704" y="57667"/>
                    <a:pt x="6488" y="57667"/>
                  </a:cubicBezTo>
                  <a:cubicBezTo>
                    <a:pt x="6272" y="57667"/>
                    <a:pt x="6056" y="57739"/>
                    <a:pt x="5767" y="57883"/>
                  </a:cubicBezTo>
                  <a:lnTo>
                    <a:pt x="4037" y="47503"/>
                  </a:lnTo>
                  <a:cubicBezTo>
                    <a:pt x="2884" y="35969"/>
                    <a:pt x="12399" y="25877"/>
                    <a:pt x="25663" y="24147"/>
                  </a:cubicBezTo>
                  <a:lnTo>
                    <a:pt x="201265" y="2521"/>
                  </a:lnTo>
                  <a:cubicBezTo>
                    <a:pt x="202374" y="2405"/>
                    <a:pt x="203472" y="2349"/>
                    <a:pt x="204554" y="2349"/>
                  </a:cubicBezTo>
                  <a:close/>
                  <a:moveTo>
                    <a:pt x="204751" y="0"/>
                  </a:moveTo>
                  <a:cubicBezTo>
                    <a:pt x="203509" y="0"/>
                    <a:pt x="202249" y="70"/>
                    <a:pt x="200977" y="214"/>
                  </a:cubicBezTo>
                  <a:lnTo>
                    <a:pt x="25663" y="21840"/>
                  </a:lnTo>
                  <a:cubicBezTo>
                    <a:pt x="10381" y="23858"/>
                    <a:pt x="0" y="35392"/>
                    <a:pt x="1442" y="48368"/>
                  </a:cubicBezTo>
                  <a:lnTo>
                    <a:pt x="3172" y="60190"/>
                  </a:lnTo>
                  <a:cubicBezTo>
                    <a:pt x="3172" y="60767"/>
                    <a:pt x="3460" y="61055"/>
                    <a:pt x="3749" y="61343"/>
                  </a:cubicBezTo>
                  <a:lnTo>
                    <a:pt x="5190" y="61343"/>
                  </a:lnTo>
                  <a:cubicBezTo>
                    <a:pt x="5623" y="61055"/>
                    <a:pt x="6128" y="60911"/>
                    <a:pt x="6668" y="60911"/>
                  </a:cubicBezTo>
                  <a:cubicBezTo>
                    <a:pt x="7209" y="60911"/>
                    <a:pt x="7786" y="61055"/>
                    <a:pt x="8362" y="61343"/>
                  </a:cubicBezTo>
                  <a:cubicBezTo>
                    <a:pt x="8939" y="61343"/>
                    <a:pt x="9227" y="61343"/>
                    <a:pt x="9804" y="61055"/>
                  </a:cubicBezTo>
                  <a:cubicBezTo>
                    <a:pt x="10092" y="60767"/>
                    <a:pt x="10381" y="60190"/>
                    <a:pt x="10381" y="59901"/>
                  </a:cubicBezTo>
                  <a:lnTo>
                    <a:pt x="9227" y="49233"/>
                  </a:lnTo>
                  <a:cubicBezTo>
                    <a:pt x="8074" y="40294"/>
                    <a:pt x="16436" y="30490"/>
                    <a:pt x="26528" y="29337"/>
                  </a:cubicBezTo>
                  <a:lnTo>
                    <a:pt x="202130" y="7711"/>
                  </a:lnTo>
                  <a:cubicBezTo>
                    <a:pt x="203188" y="7568"/>
                    <a:pt x="204238" y="7499"/>
                    <a:pt x="205271" y="7499"/>
                  </a:cubicBezTo>
                  <a:cubicBezTo>
                    <a:pt x="214659" y="7499"/>
                    <a:pt x="222717" y="13211"/>
                    <a:pt x="223756" y="21263"/>
                  </a:cubicBezTo>
                  <a:lnTo>
                    <a:pt x="224333" y="25877"/>
                  </a:lnTo>
                  <a:cubicBezTo>
                    <a:pt x="225486" y="34527"/>
                    <a:pt x="217412" y="42601"/>
                    <a:pt x="206744" y="44043"/>
                  </a:cubicBezTo>
                  <a:lnTo>
                    <a:pt x="133216" y="52981"/>
                  </a:lnTo>
                  <a:cubicBezTo>
                    <a:pt x="132062" y="52981"/>
                    <a:pt x="131197" y="53558"/>
                    <a:pt x="130332" y="54423"/>
                  </a:cubicBezTo>
                  <a:cubicBezTo>
                    <a:pt x="129756" y="55288"/>
                    <a:pt x="129467" y="56441"/>
                    <a:pt x="129467" y="57306"/>
                  </a:cubicBezTo>
                  <a:cubicBezTo>
                    <a:pt x="129731" y="59417"/>
                    <a:pt x="131443" y="60803"/>
                    <a:pt x="133278" y="60803"/>
                  </a:cubicBezTo>
                  <a:cubicBezTo>
                    <a:pt x="133449" y="60803"/>
                    <a:pt x="133621" y="60791"/>
                    <a:pt x="133792" y="60767"/>
                  </a:cubicBezTo>
                  <a:lnTo>
                    <a:pt x="207609" y="51539"/>
                  </a:lnTo>
                  <a:cubicBezTo>
                    <a:pt x="222891" y="49809"/>
                    <a:pt x="233848" y="37699"/>
                    <a:pt x="232118" y="25300"/>
                  </a:cubicBezTo>
                  <a:lnTo>
                    <a:pt x="231541" y="20398"/>
                  </a:lnTo>
                  <a:cubicBezTo>
                    <a:pt x="229955" y="8503"/>
                    <a:pt x="218433" y="0"/>
                    <a:pt x="204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8;p34"/>
            <p:cNvSpPr/>
            <p:nvPr/>
          </p:nvSpPr>
          <p:spPr>
            <a:xfrm>
              <a:off x="281375" y="1536925"/>
              <a:ext cx="6956350" cy="2576850"/>
            </a:xfrm>
            <a:custGeom>
              <a:avLst/>
              <a:gdLst/>
              <a:ahLst/>
              <a:cxnLst/>
              <a:rect l="l" t="t" r="r" b="b"/>
              <a:pathLst>
                <a:path w="278254" h="103074" extrusionOk="0">
                  <a:moveTo>
                    <a:pt x="243502" y="1"/>
                  </a:moveTo>
                  <a:cubicBezTo>
                    <a:pt x="242405" y="1"/>
                    <a:pt x="241300" y="66"/>
                    <a:pt x="240192" y="200"/>
                  </a:cubicBezTo>
                  <a:lnTo>
                    <a:pt x="109860" y="16347"/>
                  </a:lnTo>
                  <a:cubicBezTo>
                    <a:pt x="108418" y="16347"/>
                    <a:pt x="107553" y="17501"/>
                    <a:pt x="107841" y="18942"/>
                  </a:cubicBezTo>
                  <a:cubicBezTo>
                    <a:pt x="107841" y="20096"/>
                    <a:pt x="108706" y="20673"/>
                    <a:pt x="109860" y="20961"/>
                  </a:cubicBezTo>
                  <a:lnTo>
                    <a:pt x="240768" y="4814"/>
                  </a:lnTo>
                  <a:cubicBezTo>
                    <a:pt x="241729" y="4698"/>
                    <a:pt x="242685" y="4642"/>
                    <a:pt x="243635" y="4642"/>
                  </a:cubicBezTo>
                  <a:cubicBezTo>
                    <a:pt x="256940" y="4642"/>
                    <a:pt x="268872" y="15712"/>
                    <a:pt x="270756" y="31053"/>
                  </a:cubicBezTo>
                  <a:lnTo>
                    <a:pt x="271621" y="38838"/>
                  </a:lnTo>
                  <a:cubicBezTo>
                    <a:pt x="273640" y="54986"/>
                    <a:pt x="263259" y="69691"/>
                    <a:pt x="248842" y="71421"/>
                  </a:cubicBezTo>
                  <a:lnTo>
                    <a:pt x="29123" y="98237"/>
                  </a:lnTo>
                  <a:cubicBezTo>
                    <a:pt x="28163" y="98365"/>
                    <a:pt x="27225" y="98429"/>
                    <a:pt x="26311" y="98429"/>
                  </a:cubicBezTo>
                  <a:cubicBezTo>
                    <a:pt x="14861" y="98429"/>
                    <a:pt x="7038" y="88510"/>
                    <a:pt x="4902" y="71421"/>
                  </a:cubicBezTo>
                  <a:lnTo>
                    <a:pt x="4037" y="65654"/>
                  </a:lnTo>
                  <a:cubicBezTo>
                    <a:pt x="4037" y="65232"/>
                    <a:pt x="3882" y="64965"/>
                    <a:pt x="3573" y="64965"/>
                  </a:cubicBezTo>
                  <a:cubicBezTo>
                    <a:pt x="3460" y="64965"/>
                    <a:pt x="3326" y="65000"/>
                    <a:pt x="3172" y="65078"/>
                  </a:cubicBezTo>
                  <a:cubicBezTo>
                    <a:pt x="2307" y="65366"/>
                    <a:pt x="1442" y="65366"/>
                    <a:pt x="577" y="65366"/>
                  </a:cubicBezTo>
                  <a:cubicBezTo>
                    <a:pt x="577" y="65366"/>
                    <a:pt x="288" y="65366"/>
                    <a:pt x="288" y="65654"/>
                  </a:cubicBezTo>
                  <a:cubicBezTo>
                    <a:pt x="0" y="65943"/>
                    <a:pt x="0" y="65943"/>
                    <a:pt x="288" y="66231"/>
                  </a:cubicBezTo>
                  <a:lnTo>
                    <a:pt x="865" y="71998"/>
                  </a:lnTo>
                  <a:cubicBezTo>
                    <a:pt x="3269" y="91493"/>
                    <a:pt x="12845" y="103073"/>
                    <a:pt x="26387" y="103073"/>
                  </a:cubicBezTo>
                  <a:cubicBezTo>
                    <a:pt x="27467" y="103073"/>
                    <a:pt x="28571" y="103000"/>
                    <a:pt x="29700" y="102851"/>
                  </a:cubicBezTo>
                  <a:lnTo>
                    <a:pt x="249707" y="76035"/>
                  </a:lnTo>
                  <a:cubicBezTo>
                    <a:pt x="266143" y="73728"/>
                    <a:pt x="278253" y="57004"/>
                    <a:pt x="275946" y="38262"/>
                  </a:cubicBezTo>
                  <a:lnTo>
                    <a:pt x="274793" y="30476"/>
                  </a:lnTo>
                  <a:cubicBezTo>
                    <a:pt x="272908" y="12976"/>
                    <a:pt x="258957" y="1"/>
                    <a:pt x="243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19;p34"/>
            <p:cNvSpPr/>
            <p:nvPr/>
          </p:nvSpPr>
          <p:spPr>
            <a:xfrm>
              <a:off x="245325" y="1493875"/>
              <a:ext cx="7028425" cy="2655725"/>
            </a:xfrm>
            <a:custGeom>
              <a:avLst/>
              <a:gdLst/>
              <a:ahLst/>
              <a:cxnLst/>
              <a:rect l="l" t="t" r="r" b="b"/>
              <a:pathLst>
                <a:path w="281137" h="106229" extrusionOk="0">
                  <a:moveTo>
                    <a:pt x="245244" y="3153"/>
                  </a:moveTo>
                  <a:cubicBezTo>
                    <a:pt x="259821" y="3153"/>
                    <a:pt x="272916" y="15307"/>
                    <a:pt x="274793" y="32198"/>
                  </a:cubicBezTo>
                  <a:lnTo>
                    <a:pt x="275947" y="40272"/>
                  </a:lnTo>
                  <a:cubicBezTo>
                    <a:pt x="277965" y="58149"/>
                    <a:pt x="266720" y="74297"/>
                    <a:pt x="250861" y="76315"/>
                  </a:cubicBezTo>
                  <a:lnTo>
                    <a:pt x="30853" y="103131"/>
                  </a:lnTo>
                  <a:cubicBezTo>
                    <a:pt x="29882" y="103248"/>
                    <a:pt x="28929" y="103305"/>
                    <a:pt x="27995" y="103305"/>
                  </a:cubicBezTo>
                  <a:cubicBezTo>
                    <a:pt x="15073" y="103305"/>
                    <a:pt x="5881" y="92256"/>
                    <a:pt x="3460" y="73432"/>
                  </a:cubicBezTo>
                  <a:lnTo>
                    <a:pt x="2884" y="68530"/>
                  </a:lnTo>
                  <a:cubicBezTo>
                    <a:pt x="3460" y="68530"/>
                    <a:pt x="4037" y="68530"/>
                    <a:pt x="4326" y="68241"/>
                  </a:cubicBezTo>
                  <a:lnTo>
                    <a:pt x="4902" y="73432"/>
                  </a:lnTo>
                  <a:cubicBezTo>
                    <a:pt x="7046" y="91119"/>
                    <a:pt x="15666" y="101583"/>
                    <a:pt x="27984" y="101583"/>
                  </a:cubicBezTo>
                  <a:cubicBezTo>
                    <a:pt x="28920" y="101583"/>
                    <a:pt x="29876" y="101523"/>
                    <a:pt x="30853" y="101401"/>
                  </a:cubicBezTo>
                  <a:lnTo>
                    <a:pt x="250572" y="74585"/>
                  </a:lnTo>
                  <a:cubicBezTo>
                    <a:pt x="265855" y="72855"/>
                    <a:pt x="276523" y="57284"/>
                    <a:pt x="274505" y="40272"/>
                  </a:cubicBezTo>
                  <a:lnTo>
                    <a:pt x="273352" y="32198"/>
                  </a:lnTo>
                  <a:cubicBezTo>
                    <a:pt x="271459" y="16521"/>
                    <a:pt x="258925" y="4644"/>
                    <a:pt x="245012" y="4644"/>
                  </a:cubicBezTo>
                  <a:cubicBezTo>
                    <a:pt x="244084" y="4644"/>
                    <a:pt x="243149" y="4697"/>
                    <a:pt x="242210" y="4806"/>
                  </a:cubicBezTo>
                  <a:lnTo>
                    <a:pt x="111302" y="20953"/>
                  </a:lnTo>
                  <a:cubicBezTo>
                    <a:pt x="111013" y="20953"/>
                    <a:pt x="110725" y="20664"/>
                    <a:pt x="110725" y="20376"/>
                  </a:cubicBezTo>
                  <a:cubicBezTo>
                    <a:pt x="110437" y="20088"/>
                    <a:pt x="111013" y="19511"/>
                    <a:pt x="111302" y="19511"/>
                  </a:cubicBezTo>
                  <a:lnTo>
                    <a:pt x="241922" y="3364"/>
                  </a:lnTo>
                  <a:cubicBezTo>
                    <a:pt x="243035" y="3222"/>
                    <a:pt x="244143" y="3153"/>
                    <a:pt x="245244" y="3153"/>
                  </a:cubicBezTo>
                  <a:close/>
                  <a:moveTo>
                    <a:pt x="244695" y="0"/>
                  </a:moveTo>
                  <a:cubicBezTo>
                    <a:pt x="243587" y="0"/>
                    <a:pt x="242469" y="63"/>
                    <a:pt x="241345" y="192"/>
                  </a:cubicBezTo>
                  <a:lnTo>
                    <a:pt x="111013" y="16339"/>
                  </a:lnTo>
                  <a:cubicBezTo>
                    <a:pt x="108995" y="16628"/>
                    <a:pt x="107265" y="18358"/>
                    <a:pt x="107841" y="20376"/>
                  </a:cubicBezTo>
                  <a:cubicBezTo>
                    <a:pt x="107841" y="22221"/>
                    <a:pt x="109287" y="23585"/>
                    <a:pt x="110857" y="23585"/>
                  </a:cubicBezTo>
                  <a:cubicBezTo>
                    <a:pt x="111005" y="23585"/>
                    <a:pt x="111153" y="23573"/>
                    <a:pt x="111302" y="23548"/>
                  </a:cubicBezTo>
                  <a:lnTo>
                    <a:pt x="242499" y="7689"/>
                  </a:lnTo>
                  <a:cubicBezTo>
                    <a:pt x="243444" y="7571"/>
                    <a:pt x="244382" y="7513"/>
                    <a:pt x="245310" y="7513"/>
                  </a:cubicBezTo>
                  <a:cubicBezTo>
                    <a:pt x="257984" y="7513"/>
                    <a:pt x="268876" y="18248"/>
                    <a:pt x="270756" y="32487"/>
                  </a:cubicBezTo>
                  <a:lnTo>
                    <a:pt x="271621" y="40560"/>
                  </a:lnTo>
                  <a:cubicBezTo>
                    <a:pt x="273640" y="55843"/>
                    <a:pt x="263836" y="69683"/>
                    <a:pt x="250284" y="71413"/>
                  </a:cubicBezTo>
                  <a:lnTo>
                    <a:pt x="30277" y="98518"/>
                  </a:lnTo>
                  <a:cubicBezTo>
                    <a:pt x="29492" y="98613"/>
                    <a:pt x="28723" y="98661"/>
                    <a:pt x="27969" y="98661"/>
                  </a:cubicBezTo>
                  <a:cubicBezTo>
                    <a:pt x="17371" y="98661"/>
                    <a:pt x="9939" y="89277"/>
                    <a:pt x="7786" y="72855"/>
                  </a:cubicBezTo>
                  <a:lnTo>
                    <a:pt x="7209" y="66800"/>
                  </a:lnTo>
                  <a:cubicBezTo>
                    <a:pt x="6921" y="66223"/>
                    <a:pt x="6632" y="65646"/>
                    <a:pt x="6056" y="65358"/>
                  </a:cubicBezTo>
                  <a:cubicBezTo>
                    <a:pt x="5767" y="65214"/>
                    <a:pt x="5479" y="65142"/>
                    <a:pt x="5191" y="65142"/>
                  </a:cubicBezTo>
                  <a:cubicBezTo>
                    <a:pt x="4902" y="65142"/>
                    <a:pt x="4614" y="65214"/>
                    <a:pt x="4326" y="65358"/>
                  </a:cubicBezTo>
                  <a:cubicBezTo>
                    <a:pt x="3460" y="65646"/>
                    <a:pt x="2884" y="65646"/>
                    <a:pt x="2307" y="65646"/>
                  </a:cubicBezTo>
                  <a:cubicBezTo>
                    <a:pt x="1730" y="65646"/>
                    <a:pt x="1154" y="65935"/>
                    <a:pt x="577" y="66511"/>
                  </a:cubicBezTo>
                  <a:cubicBezTo>
                    <a:pt x="289" y="66800"/>
                    <a:pt x="0" y="67376"/>
                    <a:pt x="0" y="68241"/>
                  </a:cubicBezTo>
                  <a:lnTo>
                    <a:pt x="865" y="74008"/>
                  </a:lnTo>
                  <a:cubicBezTo>
                    <a:pt x="3276" y="94101"/>
                    <a:pt x="13653" y="106228"/>
                    <a:pt x="28062" y="106228"/>
                  </a:cubicBezTo>
                  <a:cubicBezTo>
                    <a:pt x="29162" y="106228"/>
                    <a:pt x="30285" y="106158"/>
                    <a:pt x="31430" y="106015"/>
                  </a:cubicBezTo>
                  <a:lnTo>
                    <a:pt x="251149" y="78910"/>
                  </a:lnTo>
                  <a:cubicBezTo>
                    <a:pt x="268738" y="76892"/>
                    <a:pt x="281137" y="59303"/>
                    <a:pt x="278542" y="39695"/>
                  </a:cubicBezTo>
                  <a:lnTo>
                    <a:pt x="277388" y="31622"/>
                  </a:lnTo>
                  <a:cubicBezTo>
                    <a:pt x="275229" y="13537"/>
                    <a:pt x="260941" y="0"/>
                    <a:pt x="244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1118;p36"/>
          <p:cNvGrpSpPr/>
          <p:nvPr/>
        </p:nvGrpSpPr>
        <p:grpSpPr>
          <a:xfrm rot="7284248">
            <a:off x="3576564" y="5112156"/>
            <a:ext cx="904349" cy="339623"/>
            <a:chOff x="202075" y="1493875"/>
            <a:chExt cx="7071675" cy="2655725"/>
          </a:xfrm>
        </p:grpSpPr>
        <p:sp>
          <p:nvSpPr>
            <p:cNvPr id="48" name="Google Shape;1119;p36"/>
            <p:cNvSpPr/>
            <p:nvPr/>
          </p:nvSpPr>
          <p:spPr>
            <a:xfrm>
              <a:off x="266950" y="2033475"/>
              <a:ext cx="5709250" cy="1389925"/>
            </a:xfrm>
            <a:custGeom>
              <a:avLst/>
              <a:gdLst/>
              <a:ahLst/>
              <a:cxnLst/>
              <a:rect l="l" t="t" r="r" b="b"/>
              <a:pathLst>
                <a:path w="228370" h="55597" extrusionOk="0">
                  <a:moveTo>
                    <a:pt x="202905" y="0"/>
                  </a:moveTo>
                  <a:cubicBezTo>
                    <a:pt x="201702" y="0"/>
                    <a:pt x="200481" y="76"/>
                    <a:pt x="199247" y="234"/>
                  </a:cubicBezTo>
                  <a:lnTo>
                    <a:pt x="23645" y="21860"/>
                  </a:lnTo>
                  <a:cubicBezTo>
                    <a:pt x="9804" y="23590"/>
                    <a:pt x="0" y="34259"/>
                    <a:pt x="1442" y="45504"/>
                  </a:cubicBezTo>
                  <a:lnTo>
                    <a:pt x="2019" y="50406"/>
                  </a:lnTo>
                  <a:cubicBezTo>
                    <a:pt x="2019" y="50983"/>
                    <a:pt x="2019" y="51271"/>
                    <a:pt x="2307" y="51559"/>
                  </a:cubicBezTo>
                  <a:cubicBezTo>
                    <a:pt x="2431" y="51518"/>
                    <a:pt x="2548" y="51500"/>
                    <a:pt x="2662" y="51500"/>
                  </a:cubicBezTo>
                  <a:cubicBezTo>
                    <a:pt x="3343" y="51500"/>
                    <a:pt x="3872" y="52136"/>
                    <a:pt x="4614" y="52136"/>
                  </a:cubicBezTo>
                  <a:lnTo>
                    <a:pt x="4614" y="50406"/>
                  </a:lnTo>
                  <a:lnTo>
                    <a:pt x="4037" y="45792"/>
                  </a:lnTo>
                  <a:cubicBezTo>
                    <a:pt x="2884" y="35700"/>
                    <a:pt x="11246" y="25608"/>
                    <a:pt x="23645" y="24166"/>
                  </a:cubicBezTo>
                  <a:lnTo>
                    <a:pt x="199247" y="2541"/>
                  </a:lnTo>
                  <a:cubicBezTo>
                    <a:pt x="200487" y="2368"/>
                    <a:pt x="201712" y="2284"/>
                    <a:pt x="202915" y="2284"/>
                  </a:cubicBezTo>
                  <a:cubicBezTo>
                    <a:pt x="213742" y="2284"/>
                    <a:pt x="222747" y="9057"/>
                    <a:pt x="224045" y="18400"/>
                  </a:cubicBezTo>
                  <a:lnTo>
                    <a:pt x="224621" y="23301"/>
                  </a:lnTo>
                  <a:cubicBezTo>
                    <a:pt x="225775" y="33394"/>
                    <a:pt x="216836" y="42909"/>
                    <a:pt x="204437" y="44639"/>
                  </a:cubicBezTo>
                  <a:lnTo>
                    <a:pt x="130909" y="53578"/>
                  </a:lnTo>
                  <a:cubicBezTo>
                    <a:pt x="129179" y="53578"/>
                    <a:pt x="129467" y="55596"/>
                    <a:pt x="130909" y="55596"/>
                  </a:cubicBezTo>
                  <a:lnTo>
                    <a:pt x="204725" y="46369"/>
                  </a:lnTo>
                  <a:cubicBezTo>
                    <a:pt x="218278" y="44639"/>
                    <a:pt x="228370" y="33970"/>
                    <a:pt x="226928" y="22725"/>
                  </a:cubicBezTo>
                  <a:lnTo>
                    <a:pt x="226351" y="17823"/>
                  </a:lnTo>
                  <a:cubicBezTo>
                    <a:pt x="225041" y="7601"/>
                    <a:pt x="214916" y="0"/>
                    <a:pt x="20290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0;p36"/>
            <p:cNvSpPr/>
            <p:nvPr/>
          </p:nvSpPr>
          <p:spPr>
            <a:xfrm>
              <a:off x="230900" y="2004800"/>
              <a:ext cx="5781350" cy="1455750"/>
            </a:xfrm>
            <a:custGeom>
              <a:avLst/>
              <a:gdLst/>
              <a:ahLst/>
              <a:cxnLst/>
              <a:rect l="l" t="t" r="r" b="b"/>
              <a:pathLst>
                <a:path w="231254" h="58230" extrusionOk="0">
                  <a:moveTo>
                    <a:pt x="204173" y="1"/>
                  </a:moveTo>
                  <a:cubicBezTo>
                    <a:pt x="202931" y="1"/>
                    <a:pt x="201671" y="75"/>
                    <a:pt x="200401" y="227"/>
                  </a:cubicBezTo>
                  <a:lnTo>
                    <a:pt x="24798" y="21853"/>
                  </a:lnTo>
                  <a:cubicBezTo>
                    <a:pt x="10381" y="23583"/>
                    <a:pt x="1" y="35117"/>
                    <a:pt x="1442" y="47228"/>
                  </a:cubicBezTo>
                  <a:lnTo>
                    <a:pt x="2019" y="52130"/>
                  </a:lnTo>
                  <a:lnTo>
                    <a:pt x="2019" y="52995"/>
                  </a:lnTo>
                  <a:cubicBezTo>
                    <a:pt x="2307" y="53571"/>
                    <a:pt x="2307" y="53860"/>
                    <a:pt x="2884" y="54148"/>
                  </a:cubicBezTo>
                  <a:cubicBezTo>
                    <a:pt x="3172" y="54436"/>
                    <a:pt x="3461" y="54436"/>
                    <a:pt x="4037" y="54436"/>
                  </a:cubicBezTo>
                  <a:lnTo>
                    <a:pt x="4326" y="54436"/>
                  </a:lnTo>
                  <a:cubicBezTo>
                    <a:pt x="4903" y="54436"/>
                    <a:pt x="5191" y="54725"/>
                    <a:pt x="5479" y="54725"/>
                  </a:cubicBezTo>
                  <a:lnTo>
                    <a:pt x="6056" y="54725"/>
                  </a:lnTo>
                  <a:cubicBezTo>
                    <a:pt x="6921" y="54725"/>
                    <a:pt x="7498" y="53860"/>
                    <a:pt x="7498" y="52995"/>
                  </a:cubicBezTo>
                  <a:cubicBezTo>
                    <a:pt x="7498" y="52995"/>
                    <a:pt x="7498" y="52706"/>
                    <a:pt x="7498" y="52706"/>
                  </a:cubicBezTo>
                  <a:cubicBezTo>
                    <a:pt x="7498" y="52130"/>
                    <a:pt x="7498" y="51841"/>
                    <a:pt x="7498" y="51553"/>
                  </a:cubicBezTo>
                  <a:lnTo>
                    <a:pt x="6921" y="46939"/>
                  </a:lnTo>
                  <a:cubicBezTo>
                    <a:pt x="5768" y="37136"/>
                    <a:pt x="13841" y="27909"/>
                    <a:pt x="25375" y="26755"/>
                  </a:cubicBezTo>
                  <a:lnTo>
                    <a:pt x="200689" y="5129"/>
                  </a:lnTo>
                  <a:cubicBezTo>
                    <a:pt x="201815" y="4992"/>
                    <a:pt x="202926" y="4925"/>
                    <a:pt x="204015" y="4925"/>
                  </a:cubicBezTo>
                  <a:cubicBezTo>
                    <a:pt x="214356" y="4925"/>
                    <a:pt x="222740" y="10938"/>
                    <a:pt x="224045" y="19547"/>
                  </a:cubicBezTo>
                  <a:lnTo>
                    <a:pt x="224622" y="24448"/>
                  </a:lnTo>
                  <a:cubicBezTo>
                    <a:pt x="225775" y="33964"/>
                    <a:pt x="217125" y="42903"/>
                    <a:pt x="205591" y="44344"/>
                  </a:cubicBezTo>
                  <a:lnTo>
                    <a:pt x="132351" y="53283"/>
                  </a:lnTo>
                  <a:cubicBezTo>
                    <a:pt x="131486" y="53283"/>
                    <a:pt x="130909" y="53571"/>
                    <a:pt x="130333" y="54148"/>
                  </a:cubicBezTo>
                  <a:cubicBezTo>
                    <a:pt x="129756" y="54725"/>
                    <a:pt x="129756" y="55301"/>
                    <a:pt x="129756" y="56166"/>
                  </a:cubicBezTo>
                  <a:cubicBezTo>
                    <a:pt x="130014" y="57198"/>
                    <a:pt x="130964" y="58230"/>
                    <a:pt x="132193" y="58230"/>
                  </a:cubicBezTo>
                  <a:cubicBezTo>
                    <a:pt x="132338" y="58230"/>
                    <a:pt x="132487" y="58215"/>
                    <a:pt x="132639" y="58185"/>
                  </a:cubicBezTo>
                  <a:lnTo>
                    <a:pt x="206167" y="48958"/>
                  </a:lnTo>
                  <a:cubicBezTo>
                    <a:pt x="220585" y="47228"/>
                    <a:pt x="231253" y="35982"/>
                    <a:pt x="229812" y="23872"/>
                  </a:cubicBezTo>
                  <a:lnTo>
                    <a:pt x="229235" y="18970"/>
                  </a:lnTo>
                  <a:cubicBezTo>
                    <a:pt x="227920" y="7927"/>
                    <a:pt x="217016" y="1"/>
                    <a:pt x="20417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21;p36"/>
            <p:cNvSpPr/>
            <p:nvPr/>
          </p:nvSpPr>
          <p:spPr>
            <a:xfrm>
              <a:off x="238125" y="2012025"/>
              <a:ext cx="5774125" cy="1461825"/>
            </a:xfrm>
            <a:custGeom>
              <a:avLst/>
              <a:gdLst/>
              <a:ahLst/>
              <a:cxnLst/>
              <a:rect l="l" t="t" r="r" b="b"/>
              <a:pathLst>
                <a:path w="230965" h="58473" extrusionOk="0">
                  <a:moveTo>
                    <a:pt x="203596" y="0"/>
                  </a:moveTo>
                  <a:cubicBezTo>
                    <a:pt x="202354" y="0"/>
                    <a:pt x="201094" y="74"/>
                    <a:pt x="199823" y="227"/>
                  </a:cubicBezTo>
                  <a:lnTo>
                    <a:pt x="24221" y="21853"/>
                  </a:lnTo>
                  <a:cubicBezTo>
                    <a:pt x="9804" y="23583"/>
                    <a:pt x="0" y="34540"/>
                    <a:pt x="1442" y="46650"/>
                  </a:cubicBezTo>
                  <a:lnTo>
                    <a:pt x="3172" y="58472"/>
                  </a:lnTo>
                  <a:cubicBezTo>
                    <a:pt x="3893" y="58184"/>
                    <a:pt x="4686" y="58040"/>
                    <a:pt x="5443" y="58040"/>
                  </a:cubicBezTo>
                  <a:cubicBezTo>
                    <a:pt x="6199" y="58040"/>
                    <a:pt x="6920" y="58184"/>
                    <a:pt x="7497" y="58472"/>
                  </a:cubicBezTo>
                  <a:lnTo>
                    <a:pt x="6632" y="48092"/>
                  </a:lnTo>
                  <a:cubicBezTo>
                    <a:pt x="5190" y="38000"/>
                    <a:pt x="13552" y="27620"/>
                    <a:pt x="25086" y="26466"/>
                  </a:cubicBezTo>
                  <a:lnTo>
                    <a:pt x="200400" y="4840"/>
                  </a:lnTo>
                  <a:cubicBezTo>
                    <a:pt x="201667" y="4655"/>
                    <a:pt x="202918" y="4565"/>
                    <a:pt x="204143" y="4565"/>
                  </a:cubicBezTo>
                  <a:cubicBezTo>
                    <a:pt x="214342" y="4565"/>
                    <a:pt x="222726" y="10762"/>
                    <a:pt x="223756" y="19258"/>
                  </a:cubicBezTo>
                  <a:lnTo>
                    <a:pt x="224333" y="24159"/>
                  </a:lnTo>
                  <a:cubicBezTo>
                    <a:pt x="225486" y="33675"/>
                    <a:pt x="216836" y="42614"/>
                    <a:pt x="205302" y="44055"/>
                  </a:cubicBezTo>
                  <a:lnTo>
                    <a:pt x="132062" y="52994"/>
                  </a:lnTo>
                  <a:cubicBezTo>
                    <a:pt x="131197" y="52994"/>
                    <a:pt x="130620" y="53282"/>
                    <a:pt x="130044" y="53859"/>
                  </a:cubicBezTo>
                  <a:cubicBezTo>
                    <a:pt x="129467" y="54436"/>
                    <a:pt x="129467" y="55012"/>
                    <a:pt x="129467" y="55877"/>
                  </a:cubicBezTo>
                  <a:cubicBezTo>
                    <a:pt x="129467" y="57169"/>
                    <a:pt x="130623" y="58229"/>
                    <a:pt x="131694" y="58229"/>
                  </a:cubicBezTo>
                  <a:cubicBezTo>
                    <a:pt x="131818" y="58229"/>
                    <a:pt x="131942" y="58214"/>
                    <a:pt x="132062" y="58184"/>
                  </a:cubicBezTo>
                  <a:lnTo>
                    <a:pt x="205878" y="48957"/>
                  </a:lnTo>
                  <a:cubicBezTo>
                    <a:pt x="220296" y="47227"/>
                    <a:pt x="230964" y="35982"/>
                    <a:pt x="229234" y="23871"/>
                  </a:cubicBezTo>
                  <a:lnTo>
                    <a:pt x="228658" y="18969"/>
                  </a:lnTo>
                  <a:cubicBezTo>
                    <a:pt x="227343" y="7926"/>
                    <a:pt x="216439" y="0"/>
                    <a:pt x="20359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22;p36"/>
            <p:cNvSpPr/>
            <p:nvPr/>
          </p:nvSpPr>
          <p:spPr>
            <a:xfrm>
              <a:off x="281375" y="1536925"/>
              <a:ext cx="6956350" cy="2576850"/>
            </a:xfrm>
            <a:custGeom>
              <a:avLst/>
              <a:gdLst/>
              <a:ahLst/>
              <a:cxnLst/>
              <a:rect l="l" t="t" r="r" b="b"/>
              <a:pathLst>
                <a:path w="278254" h="103074" extrusionOk="0">
                  <a:moveTo>
                    <a:pt x="243502" y="1"/>
                  </a:moveTo>
                  <a:cubicBezTo>
                    <a:pt x="242405" y="1"/>
                    <a:pt x="241300" y="66"/>
                    <a:pt x="240192" y="200"/>
                  </a:cubicBezTo>
                  <a:lnTo>
                    <a:pt x="109860" y="16347"/>
                  </a:lnTo>
                  <a:cubicBezTo>
                    <a:pt x="108418" y="16347"/>
                    <a:pt x="107553" y="17501"/>
                    <a:pt x="107841" y="18942"/>
                  </a:cubicBezTo>
                  <a:cubicBezTo>
                    <a:pt x="107841" y="20096"/>
                    <a:pt x="108706" y="20673"/>
                    <a:pt x="109860" y="20961"/>
                  </a:cubicBezTo>
                  <a:lnTo>
                    <a:pt x="240768" y="4814"/>
                  </a:lnTo>
                  <a:cubicBezTo>
                    <a:pt x="241729" y="4698"/>
                    <a:pt x="242685" y="4642"/>
                    <a:pt x="243635" y="4642"/>
                  </a:cubicBezTo>
                  <a:cubicBezTo>
                    <a:pt x="256940" y="4642"/>
                    <a:pt x="268872" y="15712"/>
                    <a:pt x="270756" y="31053"/>
                  </a:cubicBezTo>
                  <a:lnTo>
                    <a:pt x="271621" y="38838"/>
                  </a:lnTo>
                  <a:cubicBezTo>
                    <a:pt x="273640" y="54986"/>
                    <a:pt x="263259" y="69691"/>
                    <a:pt x="248842" y="71421"/>
                  </a:cubicBezTo>
                  <a:lnTo>
                    <a:pt x="29123" y="98237"/>
                  </a:lnTo>
                  <a:cubicBezTo>
                    <a:pt x="28163" y="98365"/>
                    <a:pt x="27225" y="98429"/>
                    <a:pt x="26311" y="98429"/>
                  </a:cubicBezTo>
                  <a:cubicBezTo>
                    <a:pt x="14861" y="98429"/>
                    <a:pt x="7038" y="88510"/>
                    <a:pt x="4902" y="71421"/>
                  </a:cubicBezTo>
                  <a:lnTo>
                    <a:pt x="4037" y="65654"/>
                  </a:lnTo>
                  <a:cubicBezTo>
                    <a:pt x="4037" y="65232"/>
                    <a:pt x="3882" y="64965"/>
                    <a:pt x="3573" y="64965"/>
                  </a:cubicBezTo>
                  <a:cubicBezTo>
                    <a:pt x="3460" y="64965"/>
                    <a:pt x="3326" y="65000"/>
                    <a:pt x="3172" y="65078"/>
                  </a:cubicBezTo>
                  <a:cubicBezTo>
                    <a:pt x="2307" y="65366"/>
                    <a:pt x="1442" y="65366"/>
                    <a:pt x="577" y="65366"/>
                  </a:cubicBezTo>
                  <a:cubicBezTo>
                    <a:pt x="577" y="65366"/>
                    <a:pt x="288" y="65366"/>
                    <a:pt x="288" y="65654"/>
                  </a:cubicBezTo>
                  <a:cubicBezTo>
                    <a:pt x="0" y="65943"/>
                    <a:pt x="0" y="65943"/>
                    <a:pt x="288" y="66231"/>
                  </a:cubicBezTo>
                  <a:lnTo>
                    <a:pt x="865" y="71998"/>
                  </a:lnTo>
                  <a:cubicBezTo>
                    <a:pt x="3269" y="91493"/>
                    <a:pt x="12845" y="103073"/>
                    <a:pt x="26387" y="103073"/>
                  </a:cubicBezTo>
                  <a:cubicBezTo>
                    <a:pt x="27467" y="103073"/>
                    <a:pt x="28571" y="103000"/>
                    <a:pt x="29700" y="102851"/>
                  </a:cubicBezTo>
                  <a:lnTo>
                    <a:pt x="249707" y="76035"/>
                  </a:lnTo>
                  <a:cubicBezTo>
                    <a:pt x="266143" y="73728"/>
                    <a:pt x="278253" y="57004"/>
                    <a:pt x="275946" y="38262"/>
                  </a:cubicBezTo>
                  <a:lnTo>
                    <a:pt x="274793" y="30476"/>
                  </a:lnTo>
                  <a:cubicBezTo>
                    <a:pt x="272908" y="12976"/>
                    <a:pt x="258957" y="1"/>
                    <a:pt x="24350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3;p36"/>
            <p:cNvSpPr/>
            <p:nvPr/>
          </p:nvSpPr>
          <p:spPr>
            <a:xfrm>
              <a:off x="245325" y="1493875"/>
              <a:ext cx="7028425" cy="2655725"/>
            </a:xfrm>
            <a:custGeom>
              <a:avLst/>
              <a:gdLst/>
              <a:ahLst/>
              <a:cxnLst/>
              <a:rect l="l" t="t" r="r" b="b"/>
              <a:pathLst>
                <a:path w="281137" h="106229" extrusionOk="0">
                  <a:moveTo>
                    <a:pt x="245244" y="3153"/>
                  </a:moveTo>
                  <a:cubicBezTo>
                    <a:pt x="259821" y="3153"/>
                    <a:pt x="272916" y="15307"/>
                    <a:pt x="274793" y="32198"/>
                  </a:cubicBezTo>
                  <a:lnTo>
                    <a:pt x="275947" y="40272"/>
                  </a:lnTo>
                  <a:cubicBezTo>
                    <a:pt x="277965" y="58149"/>
                    <a:pt x="266720" y="74297"/>
                    <a:pt x="250861" y="76315"/>
                  </a:cubicBezTo>
                  <a:lnTo>
                    <a:pt x="30853" y="103131"/>
                  </a:lnTo>
                  <a:cubicBezTo>
                    <a:pt x="29882" y="103248"/>
                    <a:pt x="28929" y="103305"/>
                    <a:pt x="27995" y="103305"/>
                  </a:cubicBezTo>
                  <a:cubicBezTo>
                    <a:pt x="15073" y="103305"/>
                    <a:pt x="5881" y="92256"/>
                    <a:pt x="3460" y="73432"/>
                  </a:cubicBezTo>
                  <a:lnTo>
                    <a:pt x="2884" y="68530"/>
                  </a:lnTo>
                  <a:cubicBezTo>
                    <a:pt x="3460" y="68530"/>
                    <a:pt x="4037" y="68530"/>
                    <a:pt x="4326" y="68241"/>
                  </a:cubicBezTo>
                  <a:lnTo>
                    <a:pt x="4902" y="73432"/>
                  </a:lnTo>
                  <a:cubicBezTo>
                    <a:pt x="7046" y="91119"/>
                    <a:pt x="15666" y="101583"/>
                    <a:pt x="27984" y="101583"/>
                  </a:cubicBezTo>
                  <a:cubicBezTo>
                    <a:pt x="28920" y="101583"/>
                    <a:pt x="29876" y="101523"/>
                    <a:pt x="30853" y="101401"/>
                  </a:cubicBezTo>
                  <a:lnTo>
                    <a:pt x="250572" y="74585"/>
                  </a:lnTo>
                  <a:cubicBezTo>
                    <a:pt x="265855" y="72855"/>
                    <a:pt x="276523" y="57284"/>
                    <a:pt x="274505" y="40272"/>
                  </a:cubicBezTo>
                  <a:lnTo>
                    <a:pt x="273352" y="32198"/>
                  </a:lnTo>
                  <a:cubicBezTo>
                    <a:pt x="271459" y="16521"/>
                    <a:pt x="258925" y="4644"/>
                    <a:pt x="245012" y="4644"/>
                  </a:cubicBezTo>
                  <a:cubicBezTo>
                    <a:pt x="244084" y="4644"/>
                    <a:pt x="243149" y="4697"/>
                    <a:pt x="242210" y="4806"/>
                  </a:cubicBezTo>
                  <a:lnTo>
                    <a:pt x="111302" y="20953"/>
                  </a:lnTo>
                  <a:cubicBezTo>
                    <a:pt x="111013" y="20953"/>
                    <a:pt x="110725" y="20664"/>
                    <a:pt x="110725" y="20376"/>
                  </a:cubicBezTo>
                  <a:cubicBezTo>
                    <a:pt x="110437" y="20088"/>
                    <a:pt x="111013" y="19511"/>
                    <a:pt x="111302" y="19511"/>
                  </a:cubicBezTo>
                  <a:lnTo>
                    <a:pt x="241922" y="3364"/>
                  </a:lnTo>
                  <a:cubicBezTo>
                    <a:pt x="243035" y="3222"/>
                    <a:pt x="244143" y="3153"/>
                    <a:pt x="245244" y="3153"/>
                  </a:cubicBezTo>
                  <a:close/>
                  <a:moveTo>
                    <a:pt x="244695" y="0"/>
                  </a:moveTo>
                  <a:cubicBezTo>
                    <a:pt x="243587" y="0"/>
                    <a:pt x="242469" y="63"/>
                    <a:pt x="241345" y="192"/>
                  </a:cubicBezTo>
                  <a:lnTo>
                    <a:pt x="111013" y="16339"/>
                  </a:lnTo>
                  <a:cubicBezTo>
                    <a:pt x="108995" y="16628"/>
                    <a:pt x="107265" y="18358"/>
                    <a:pt x="107841" y="20376"/>
                  </a:cubicBezTo>
                  <a:cubicBezTo>
                    <a:pt x="107841" y="22221"/>
                    <a:pt x="109287" y="23585"/>
                    <a:pt x="110857" y="23585"/>
                  </a:cubicBezTo>
                  <a:cubicBezTo>
                    <a:pt x="111005" y="23585"/>
                    <a:pt x="111153" y="23573"/>
                    <a:pt x="111302" y="23548"/>
                  </a:cubicBezTo>
                  <a:lnTo>
                    <a:pt x="242499" y="7689"/>
                  </a:lnTo>
                  <a:cubicBezTo>
                    <a:pt x="243444" y="7571"/>
                    <a:pt x="244382" y="7513"/>
                    <a:pt x="245310" y="7513"/>
                  </a:cubicBezTo>
                  <a:cubicBezTo>
                    <a:pt x="257984" y="7513"/>
                    <a:pt x="268876" y="18248"/>
                    <a:pt x="270756" y="32487"/>
                  </a:cubicBezTo>
                  <a:lnTo>
                    <a:pt x="271621" y="40560"/>
                  </a:lnTo>
                  <a:cubicBezTo>
                    <a:pt x="273640" y="55843"/>
                    <a:pt x="263836" y="69683"/>
                    <a:pt x="250284" y="71413"/>
                  </a:cubicBezTo>
                  <a:lnTo>
                    <a:pt x="30277" y="98518"/>
                  </a:lnTo>
                  <a:cubicBezTo>
                    <a:pt x="29492" y="98613"/>
                    <a:pt x="28723" y="98661"/>
                    <a:pt x="27969" y="98661"/>
                  </a:cubicBezTo>
                  <a:cubicBezTo>
                    <a:pt x="17371" y="98661"/>
                    <a:pt x="9939" y="89277"/>
                    <a:pt x="7786" y="72855"/>
                  </a:cubicBezTo>
                  <a:lnTo>
                    <a:pt x="7209" y="66800"/>
                  </a:lnTo>
                  <a:cubicBezTo>
                    <a:pt x="6921" y="66223"/>
                    <a:pt x="6632" y="65646"/>
                    <a:pt x="6056" y="65358"/>
                  </a:cubicBezTo>
                  <a:cubicBezTo>
                    <a:pt x="5767" y="65214"/>
                    <a:pt x="5479" y="65142"/>
                    <a:pt x="5191" y="65142"/>
                  </a:cubicBezTo>
                  <a:cubicBezTo>
                    <a:pt x="4902" y="65142"/>
                    <a:pt x="4614" y="65214"/>
                    <a:pt x="4326" y="65358"/>
                  </a:cubicBezTo>
                  <a:cubicBezTo>
                    <a:pt x="3460" y="65646"/>
                    <a:pt x="2884" y="65646"/>
                    <a:pt x="2307" y="65646"/>
                  </a:cubicBezTo>
                  <a:cubicBezTo>
                    <a:pt x="1730" y="65646"/>
                    <a:pt x="1154" y="65935"/>
                    <a:pt x="577" y="66511"/>
                  </a:cubicBezTo>
                  <a:cubicBezTo>
                    <a:pt x="289" y="66800"/>
                    <a:pt x="0" y="67376"/>
                    <a:pt x="0" y="68241"/>
                  </a:cubicBezTo>
                  <a:lnTo>
                    <a:pt x="865" y="74008"/>
                  </a:lnTo>
                  <a:cubicBezTo>
                    <a:pt x="3276" y="94101"/>
                    <a:pt x="13653" y="106228"/>
                    <a:pt x="28062" y="106228"/>
                  </a:cubicBezTo>
                  <a:cubicBezTo>
                    <a:pt x="29162" y="106228"/>
                    <a:pt x="30285" y="106158"/>
                    <a:pt x="31430" y="106015"/>
                  </a:cubicBezTo>
                  <a:lnTo>
                    <a:pt x="251149" y="78910"/>
                  </a:lnTo>
                  <a:cubicBezTo>
                    <a:pt x="268738" y="76892"/>
                    <a:pt x="281137" y="59303"/>
                    <a:pt x="278542" y="39695"/>
                  </a:cubicBezTo>
                  <a:lnTo>
                    <a:pt x="277388" y="31622"/>
                  </a:lnTo>
                  <a:cubicBezTo>
                    <a:pt x="275229" y="13537"/>
                    <a:pt x="260941" y="0"/>
                    <a:pt x="244695" y="0"/>
                  </a:cubicBezTo>
                  <a:close/>
                </a:path>
              </a:pathLst>
            </a:custGeom>
            <a:solidFill>
              <a:schemeClr val="lt2"/>
            </a:solidFill>
            <a:ln w="9525" cap="flat" cmpd="sng">
              <a:solidFill>
                <a:srgbClr val="FF57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4;p36"/>
            <p:cNvSpPr/>
            <p:nvPr/>
          </p:nvSpPr>
          <p:spPr>
            <a:xfrm>
              <a:off x="202075" y="1976300"/>
              <a:ext cx="5846225" cy="1533600"/>
            </a:xfrm>
            <a:custGeom>
              <a:avLst/>
              <a:gdLst/>
              <a:ahLst/>
              <a:cxnLst/>
              <a:rect l="l" t="t" r="r" b="b"/>
              <a:pathLst>
                <a:path w="233849" h="61344" extrusionOk="0">
                  <a:moveTo>
                    <a:pt x="204554" y="2349"/>
                  </a:moveTo>
                  <a:cubicBezTo>
                    <a:pt x="216978" y="2349"/>
                    <a:pt x="227332" y="9766"/>
                    <a:pt x="228658" y="20110"/>
                  </a:cubicBezTo>
                  <a:lnTo>
                    <a:pt x="229235" y="25012"/>
                  </a:lnTo>
                  <a:cubicBezTo>
                    <a:pt x="230676" y="36546"/>
                    <a:pt x="220584" y="46926"/>
                    <a:pt x="207032" y="48656"/>
                  </a:cubicBezTo>
                  <a:lnTo>
                    <a:pt x="133216" y="57595"/>
                  </a:lnTo>
                  <a:cubicBezTo>
                    <a:pt x="133100" y="57633"/>
                    <a:pt x="132989" y="57651"/>
                    <a:pt x="132886" y="57651"/>
                  </a:cubicBezTo>
                  <a:cubicBezTo>
                    <a:pt x="132217" y="57651"/>
                    <a:pt x="131851" y="56902"/>
                    <a:pt x="132351" y="56153"/>
                  </a:cubicBezTo>
                  <a:cubicBezTo>
                    <a:pt x="132639" y="55865"/>
                    <a:pt x="132927" y="55865"/>
                    <a:pt x="133504" y="55865"/>
                  </a:cubicBezTo>
                  <a:lnTo>
                    <a:pt x="206744" y="46638"/>
                  </a:lnTo>
                  <a:cubicBezTo>
                    <a:pt x="219143" y="45196"/>
                    <a:pt x="228081" y="35681"/>
                    <a:pt x="226928" y="25300"/>
                  </a:cubicBezTo>
                  <a:lnTo>
                    <a:pt x="226351" y="20398"/>
                  </a:lnTo>
                  <a:cubicBezTo>
                    <a:pt x="225297" y="11172"/>
                    <a:pt x="215807" y="4356"/>
                    <a:pt x="204713" y="4356"/>
                  </a:cubicBezTo>
                  <a:cubicBezTo>
                    <a:pt x="203672" y="4356"/>
                    <a:pt x="202617" y="4416"/>
                    <a:pt x="201554" y="4539"/>
                  </a:cubicBezTo>
                  <a:lnTo>
                    <a:pt x="25951" y="26165"/>
                  </a:lnTo>
                  <a:cubicBezTo>
                    <a:pt x="14129" y="27607"/>
                    <a:pt x="4902" y="38564"/>
                    <a:pt x="6344" y="49233"/>
                  </a:cubicBezTo>
                  <a:lnTo>
                    <a:pt x="7209" y="57883"/>
                  </a:lnTo>
                  <a:cubicBezTo>
                    <a:pt x="6921" y="57739"/>
                    <a:pt x="6704" y="57667"/>
                    <a:pt x="6488" y="57667"/>
                  </a:cubicBezTo>
                  <a:cubicBezTo>
                    <a:pt x="6272" y="57667"/>
                    <a:pt x="6056" y="57739"/>
                    <a:pt x="5767" y="57883"/>
                  </a:cubicBezTo>
                  <a:lnTo>
                    <a:pt x="4037" y="47503"/>
                  </a:lnTo>
                  <a:cubicBezTo>
                    <a:pt x="2884" y="35969"/>
                    <a:pt x="12399" y="25877"/>
                    <a:pt x="25663" y="24147"/>
                  </a:cubicBezTo>
                  <a:lnTo>
                    <a:pt x="201265" y="2521"/>
                  </a:lnTo>
                  <a:cubicBezTo>
                    <a:pt x="202374" y="2405"/>
                    <a:pt x="203472" y="2349"/>
                    <a:pt x="204554" y="2349"/>
                  </a:cubicBezTo>
                  <a:close/>
                  <a:moveTo>
                    <a:pt x="204751" y="0"/>
                  </a:moveTo>
                  <a:cubicBezTo>
                    <a:pt x="203509" y="0"/>
                    <a:pt x="202249" y="70"/>
                    <a:pt x="200977" y="214"/>
                  </a:cubicBezTo>
                  <a:lnTo>
                    <a:pt x="25663" y="21840"/>
                  </a:lnTo>
                  <a:cubicBezTo>
                    <a:pt x="10381" y="23858"/>
                    <a:pt x="0" y="35392"/>
                    <a:pt x="1442" y="48368"/>
                  </a:cubicBezTo>
                  <a:lnTo>
                    <a:pt x="3172" y="60190"/>
                  </a:lnTo>
                  <a:cubicBezTo>
                    <a:pt x="3172" y="60767"/>
                    <a:pt x="3460" y="61055"/>
                    <a:pt x="3749" y="61343"/>
                  </a:cubicBezTo>
                  <a:lnTo>
                    <a:pt x="5190" y="61343"/>
                  </a:lnTo>
                  <a:cubicBezTo>
                    <a:pt x="5623" y="61055"/>
                    <a:pt x="6128" y="60911"/>
                    <a:pt x="6668" y="60911"/>
                  </a:cubicBezTo>
                  <a:cubicBezTo>
                    <a:pt x="7209" y="60911"/>
                    <a:pt x="7786" y="61055"/>
                    <a:pt x="8362" y="61343"/>
                  </a:cubicBezTo>
                  <a:cubicBezTo>
                    <a:pt x="8939" y="61343"/>
                    <a:pt x="9227" y="61343"/>
                    <a:pt x="9804" y="61055"/>
                  </a:cubicBezTo>
                  <a:cubicBezTo>
                    <a:pt x="10092" y="60767"/>
                    <a:pt x="10381" y="60190"/>
                    <a:pt x="10381" y="59901"/>
                  </a:cubicBezTo>
                  <a:lnTo>
                    <a:pt x="9227" y="49233"/>
                  </a:lnTo>
                  <a:cubicBezTo>
                    <a:pt x="8074" y="40294"/>
                    <a:pt x="16436" y="30490"/>
                    <a:pt x="26528" y="29337"/>
                  </a:cubicBezTo>
                  <a:lnTo>
                    <a:pt x="202130" y="7711"/>
                  </a:lnTo>
                  <a:cubicBezTo>
                    <a:pt x="203188" y="7568"/>
                    <a:pt x="204238" y="7499"/>
                    <a:pt x="205271" y="7499"/>
                  </a:cubicBezTo>
                  <a:cubicBezTo>
                    <a:pt x="214659" y="7499"/>
                    <a:pt x="222717" y="13211"/>
                    <a:pt x="223756" y="21263"/>
                  </a:cubicBezTo>
                  <a:lnTo>
                    <a:pt x="224333" y="25877"/>
                  </a:lnTo>
                  <a:cubicBezTo>
                    <a:pt x="225486" y="34527"/>
                    <a:pt x="217412" y="42601"/>
                    <a:pt x="206744" y="44043"/>
                  </a:cubicBezTo>
                  <a:lnTo>
                    <a:pt x="133216" y="52981"/>
                  </a:lnTo>
                  <a:cubicBezTo>
                    <a:pt x="132062" y="52981"/>
                    <a:pt x="131197" y="53558"/>
                    <a:pt x="130332" y="54423"/>
                  </a:cubicBezTo>
                  <a:cubicBezTo>
                    <a:pt x="129756" y="55288"/>
                    <a:pt x="129467" y="56441"/>
                    <a:pt x="129467" y="57306"/>
                  </a:cubicBezTo>
                  <a:cubicBezTo>
                    <a:pt x="129731" y="59417"/>
                    <a:pt x="131443" y="60803"/>
                    <a:pt x="133278" y="60803"/>
                  </a:cubicBezTo>
                  <a:cubicBezTo>
                    <a:pt x="133449" y="60803"/>
                    <a:pt x="133621" y="60791"/>
                    <a:pt x="133792" y="60767"/>
                  </a:cubicBezTo>
                  <a:lnTo>
                    <a:pt x="207609" y="51539"/>
                  </a:lnTo>
                  <a:cubicBezTo>
                    <a:pt x="222891" y="49809"/>
                    <a:pt x="233848" y="37699"/>
                    <a:pt x="232118" y="25300"/>
                  </a:cubicBezTo>
                  <a:lnTo>
                    <a:pt x="231541" y="20398"/>
                  </a:lnTo>
                  <a:cubicBezTo>
                    <a:pt x="229955" y="8503"/>
                    <a:pt x="218433" y="0"/>
                    <a:pt x="204751" y="0"/>
                  </a:cubicBezTo>
                  <a:close/>
                </a:path>
              </a:pathLst>
            </a:custGeom>
            <a:solidFill>
              <a:schemeClr val="lt2"/>
            </a:solidFill>
            <a:ln w="9525" cap="flat" cmpd="sng">
              <a:solidFill>
                <a:srgbClr val="FF57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1950;p41"/>
          <p:cNvGrpSpPr/>
          <p:nvPr/>
        </p:nvGrpSpPr>
        <p:grpSpPr>
          <a:xfrm rot="7710955">
            <a:off x="3583739" y="5925487"/>
            <a:ext cx="904273" cy="339594"/>
            <a:chOff x="202075" y="1493875"/>
            <a:chExt cx="7071675" cy="2655725"/>
          </a:xfrm>
        </p:grpSpPr>
        <p:sp>
          <p:nvSpPr>
            <p:cNvPr id="55" name="Google Shape;1951;p41"/>
            <p:cNvSpPr/>
            <p:nvPr/>
          </p:nvSpPr>
          <p:spPr>
            <a:xfrm>
              <a:off x="266950" y="2033475"/>
              <a:ext cx="5709250" cy="1389925"/>
            </a:xfrm>
            <a:custGeom>
              <a:avLst/>
              <a:gdLst/>
              <a:ahLst/>
              <a:cxnLst/>
              <a:rect l="l" t="t" r="r" b="b"/>
              <a:pathLst>
                <a:path w="228370" h="55597" extrusionOk="0">
                  <a:moveTo>
                    <a:pt x="202905" y="0"/>
                  </a:moveTo>
                  <a:cubicBezTo>
                    <a:pt x="201702" y="0"/>
                    <a:pt x="200481" y="76"/>
                    <a:pt x="199247" y="234"/>
                  </a:cubicBezTo>
                  <a:lnTo>
                    <a:pt x="23645" y="21860"/>
                  </a:lnTo>
                  <a:cubicBezTo>
                    <a:pt x="9804" y="23590"/>
                    <a:pt x="0" y="34259"/>
                    <a:pt x="1442" y="45504"/>
                  </a:cubicBezTo>
                  <a:lnTo>
                    <a:pt x="2019" y="50406"/>
                  </a:lnTo>
                  <a:cubicBezTo>
                    <a:pt x="2019" y="50983"/>
                    <a:pt x="2019" y="51271"/>
                    <a:pt x="2307" y="51559"/>
                  </a:cubicBezTo>
                  <a:cubicBezTo>
                    <a:pt x="2431" y="51518"/>
                    <a:pt x="2548" y="51500"/>
                    <a:pt x="2662" y="51500"/>
                  </a:cubicBezTo>
                  <a:cubicBezTo>
                    <a:pt x="3343" y="51500"/>
                    <a:pt x="3872" y="52136"/>
                    <a:pt x="4614" y="52136"/>
                  </a:cubicBezTo>
                  <a:lnTo>
                    <a:pt x="4614" y="50406"/>
                  </a:lnTo>
                  <a:lnTo>
                    <a:pt x="4037" y="45792"/>
                  </a:lnTo>
                  <a:cubicBezTo>
                    <a:pt x="2884" y="35700"/>
                    <a:pt x="11246" y="25608"/>
                    <a:pt x="23645" y="24166"/>
                  </a:cubicBezTo>
                  <a:lnTo>
                    <a:pt x="199247" y="2541"/>
                  </a:lnTo>
                  <a:cubicBezTo>
                    <a:pt x="200487" y="2368"/>
                    <a:pt x="201712" y="2284"/>
                    <a:pt x="202915" y="2284"/>
                  </a:cubicBezTo>
                  <a:cubicBezTo>
                    <a:pt x="213742" y="2284"/>
                    <a:pt x="222747" y="9057"/>
                    <a:pt x="224045" y="18400"/>
                  </a:cubicBezTo>
                  <a:lnTo>
                    <a:pt x="224621" y="23301"/>
                  </a:lnTo>
                  <a:cubicBezTo>
                    <a:pt x="225775" y="33394"/>
                    <a:pt x="216836" y="42909"/>
                    <a:pt x="204437" y="44639"/>
                  </a:cubicBezTo>
                  <a:lnTo>
                    <a:pt x="130909" y="53578"/>
                  </a:lnTo>
                  <a:cubicBezTo>
                    <a:pt x="129179" y="53578"/>
                    <a:pt x="129467" y="55596"/>
                    <a:pt x="130909" y="55596"/>
                  </a:cubicBezTo>
                  <a:lnTo>
                    <a:pt x="204725" y="46369"/>
                  </a:lnTo>
                  <a:cubicBezTo>
                    <a:pt x="218278" y="44639"/>
                    <a:pt x="228370" y="33970"/>
                    <a:pt x="226928" y="22725"/>
                  </a:cubicBezTo>
                  <a:lnTo>
                    <a:pt x="226351" y="17823"/>
                  </a:lnTo>
                  <a:cubicBezTo>
                    <a:pt x="225041" y="7601"/>
                    <a:pt x="214916" y="0"/>
                    <a:pt x="20290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52;p41"/>
            <p:cNvSpPr/>
            <p:nvPr/>
          </p:nvSpPr>
          <p:spPr>
            <a:xfrm>
              <a:off x="230900" y="2004800"/>
              <a:ext cx="5781350" cy="1455750"/>
            </a:xfrm>
            <a:custGeom>
              <a:avLst/>
              <a:gdLst/>
              <a:ahLst/>
              <a:cxnLst/>
              <a:rect l="l" t="t" r="r" b="b"/>
              <a:pathLst>
                <a:path w="231254" h="58230" extrusionOk="0">
                  <a:moveTo>
                    <a:pt x="204173" y="1"/>
                  </a:moveTo>
                  <a:cubicBezTo>
                    <a:pt x="202931" y="1"/>
                    <a:pt x="201671" y="75"/>
                    <a:pt x="200401" y="227"/>
                  </a:cubicBezTo>
                  <a:lnTo>
                    <a:pt x="24798" y="21853"/>
                  </a:lnTo>
                  <a:cubicBezTo>
                    <a:pt x="10381" y="23583"/>
                    <a:pt x="1" y="35117"/>
                    <a:pt x="1442" y="47228"/>
                  </a:cubicBezTo>
                  <a:lnTo>
                    <a:pt x="2019" y="52130"/>
                  </a:lnTo>
                  <a:lnTo>
                    <a:pt x="2019" y="52995"/>
                  </a:lnTo>
                  <a:cubicBezTo>
                    <a:pt x="2307" y="53571"/>
                    <a:pt x="2307" y="53860"/>
                    <a:pt x="2884" y="54148"/>
                  </a:cubicBezTo>
                  <a:cubicBezTo>
                    <a:pt x="3172" y="54436"/>
                    <a:pt x="3461" y="54436"/>
                    <a:pt x="4037" y="54436"/>
                  </a:cubicBezTo>
                  <a:lnTo>
                    <a:pt x="4326" y="54436"/>
                  </a:lnTo>
                  <a:cubicBezTo>
                    <a:pt x="4903" y="54436"/>
                    <a:pt x="5191" y="54725"/>
                    <a:pt x="5479" y="54725"/>
                  </a:cubicBezTo>
                  <a:lnTo>
                    <a:pt x="6056" y="54725"/>
                  </a:lnTo>
                  <a:cubicBezTo>
                    <a:pt x="6921" y="54725"/>
                    <a:pt x="7498" y="53860"/>
                    <a:pt x="7498" y="52995"/>
                  </a:cubicBezTo>
                  <a:cubicBezTo>
                    <a:pt x="7498" y="52995"/>
                    <a:pt x="7498" y="52706"/>
                    <a:pt x="7498" y="52706"/>
                  </a:cubicBezTo>
                  <a:cubicBezTo>
                    <a:pt x="7498" y="52130"/>
                    <a:pt x="7498" y="51841"/>
                    <a:pt x="7498" y="51553"/>
                  </a:cubicBezTo>
                  <a:lnTo>
                    <a:pt x="6921" y="46939"/>
                  </a:lnTo>
                  <a:cubicBezTo>
                    <a:pt x="5768" y="37136"/>
                    <a:pt x="13841" y="27909"/>
                    <a:pt x="25375" y="26755"/>
                  </a:cubicBezTo>
                  <a:lnTo>
                    <a:pt x="200689" y="5129"/>
                  </a:lnTo>
                  <a:cubicBezTo>
                    <a:pt x="201815" y="4992"/>
                    <a:pt x="202926" y="4925"/>
                    <a:pt x="204015" y="4925"/>
                  </a:cubicBezTo>
                  <a:cubicBezTo>
                    <a:pt x="214356" y="4925"/>
                    <a:pt x="222740" y="10938"/>
                    <a:pt x="224045" y="19547"/>
                  </a:cubicBezTo>
                  <a:lnTo>
                    <a:pt x="224622" y="24448"/>
                  </a:lnTo>
                  <a:cubicBezTo>
                    <a:pt x="225775" y="33964"/>
                    <a:pt x="217125" y="42903"/>
                    <a:pt x="205591" y="44344"/>
                  </a:cubicBezTo>
                  <a:lnTo>
                    <a:pt x="132351" y="53283"/>
                  </a:lnTo>
                  <a:cubicBezTo>
                    <a:pt x="131486" y="53283"/>
                    <a:pt x="130909" y="53571"/>
                    <a:pt x="130333" y="54148"/>
                  </a:cubicBezTo>
                  <a:cubicBezTo>
                    <a:pt x="129756" y="54725"/>
                    <a:pt x="129756" y="55301"/>
                    <a:pt x="129756" y="56166"/>
                  </a:cubicBezTo>
                  <a:cubicBezTo>
                    <a:pt x="130014" y="57198"/>
                    <a:pt x="130964" y="58230"/>
                    <a:pt x="132193" y="58230"/>
                  </a:cubicBezTo>
                  <a:cubicBezTo>
                    <a:pt x="132338" y="58230"/>
                    <a:pt x="132487" y="58215"/>
                    <a:pt x="132639" y="58185"/>
                  </a:cubicBezTo>
                  <a:lnTo>
                    <a:pt x="206167" y="48958"/>
                  </a:lnTo>
                  <a:cubicBezTo>
                    <a:pt x="220585" y="47228"/>
                    <a:pt x="231253" y="35982"/>
                    <a:pt x="229812" y="23872"/>
                  </a:cubicBezTo>
                  <a:lnTo>
                    <a:pt x="229235" y="18970"/>
                  </a:lnTo>
                  <a:cubicBezTo>
                    <a:pt x="227920" y="7927"/>
                    <a:pt x="217016" y="1"/>
                    <a:pt x="20417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53;p41"/>
            <p:cNvSpPr/>
            <p:nvPr/>
          </p:nvSpPr>
          <p:spPr>
            <a:xfrm>
              <a:off x="238125" y="2012025"/>
              <a:ext cx="5774125" cy="1461825"/>
            </a:xfrm>
            <a:custGeom>
              <a:avLst/>
              <a:gdLst/>
              <a:ahLst/>
              <a:cxnLst/>
              <a:rect l="l" t="t" r="r" b="b"/>
              <a:pathLst>
                <a:path w="230965" h="58473" extrusionOk="0">
                  <a:moveTo>
                    <a:pt x="203596" y="0"/>
                  </a:moveTo>
                  <a:cubicBezTo>
                    <a:pt x="202354" y="0"/>
                    <a:pt x="201094" y="74"/>
                    <a:pt x="199823" y="227"/>
                  </a:cubicBezTo>
                  <a:lnTo>
                    <a:pt x="24221" y="21853"/>
                  </a:lnTo>
                  <a:cubicBezTo>
                    <a:pt x="9804" y="23583"/>
                    <a:pt x="0" y="34540"/>
                    <a:pt x="1442" y="46650"/>
                  </a:cubicBezTo>
                  <a:lnTo>
                    <a:pt x="3172" y="58472"/>
                  </a:lnTo>
                  <a:cubicBezTo>
                    <a:pt x="3893" y="58184"/>
                    <a:pt x="4686" y="58040"/>
                    <a:pt x="5443" y="58040"/>
                  </a:cubicBezTo>
                  <a:cubicBezTo>
                    <a:pt x="6199" y="58040"/>
                    <a:pt x="6920" y="58184"/>
                    <a:pt x="7497" y="58472"/>
                  </a:cubicBezTo>
                  <a:lnTo>
                    <a:pt x="6632" y="48092"/>
                  </a:lnTo>
                  <a:cubicBezTo>
                    <a:pt x="5190" y="38000"/>
                    <a:pt x="13552" y="27620"/>
                    <a:pt x="25086" y="26466"/>
                  </a:cubicBezTo>
                  <a:lnTo>
                    <a:pt x="200400" y="4840"/>
                  </a:lnTo>
                  <a:cubicBezTo>
                    <a:pt x="201667" y="4655"/>
                    <a:pt x="202918" y="4565"/>
                    <a:pt x="204143" y="4565"/>
                  </a:cubicBezTo>
                  <a:cubicBezTo>
                    <a:pt x="214342" y="4565"/>
                    <a:pt x="222726" y="10762"/>
                    <a:pt x="223756" y="19258"/>
                  </a:cubicBezTo>
                  <a:lnTo>
                    <a:pt x="224333" y="24159"/>
                  </a:lnTo>
                  <a:cubicBezTo>
                    <a:pt x="225486" y="33675"/>
                    <a:pt x="216836" y="42614"/>
                    <a:pt x="205302" y="44055"/>
                  </a:cubicBezTo>
                  <a:lnTo>
                    <a:pt x="132062" y="52994"/>
                  </a:lnTo>
                  <a:cubicBezTo>
                    <a:pt x="131197" y="52994"/>
                    <a:pt x="130620" y="53282"/>
                    <a:pt x="130044" y="53859"/>
                  </a:cubicBezTo>
                  <a:cubicBezTo>
                    <a:pt x="129467" y="54436"/>
                    <a:pt x="129467" y="55012"/>
                    <a:pt x="129467" y="55877"/>
                  </a:cubicBezTo>
                  <a:cubicBezTo>
                    <a:pt x="129467" y="57169"/>
                    <a:pt x="130623" y="58229"/>
                    <a:pt x="131694" y="58229"/>
                  </a:cubicBezTo>
                  <a:cubicBezTo>
                    <a:pt x="131818" y="58229"/>
                    <a:pt x="131942" y="58214"/>
                    <a:pt x="132062" y="58184"/>
                  </a:cubicBezTo>
                  <a:lnTo>
                    <a:pt x="205878" y="48957"/>
                  </a:lnTo>
                  <a:cubicBezTo>
                    <a:pt x="220296" y="47227"/>
                    <a:pt x="230964" y="35982"/>
                    <a:pt x="229234" y="23871"/>
                  </a:cubicBezTo>
                  <a:lnTo>
                    <a:pt x="228658" y="18969"/>
                  </a:lnTo>
                  <a:cubicBezTo>
                    <a:pt x="227343" y="7926"/>
                    <a:pt x="216439" y="0"/>
                    <a:pt x="20359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54;p41"/>
            <p:cNvSpPr/>
            <p:nvPr/>
          </p:nvSpPr>
          <p:spPr>
            <a:xfrm>
              <a:off x="281375" y="1536925"/>
              <a:ext cx="6956350" cy="2576850"/>
            </a:xfrm>
            <a:custGeom>
              <a:avLst/>
              <a:gdLst/>
              <a:ahLst/>
              <a:cxnLst/>
              <a:rect l="l" t="t" r="r" b="b"/>
              <a:pathLst>
                <a:path w="278254" h="103074" extrusionOk="0">
                  <a:moveTo>
                    <a:pt x="243502" y="1"/>
                  </a:moveTo>
                  <a:cubicBezTo>
                    <a:pt x="242405" y="1"/>
                    <a:pt x="241300" y="66"/>
                    <a:pt x="240192" y="200"/>
                  </a:cubicBezTo>
                  <a:lnTo>
                    <a:pt x="109860" y="16347"/>
                  </a:lnTo>
                  <a:cubicBezTo>
                    <a:pt x="108418" y="16347"/>
                    <a:pt x="107553" y="17501"/>
                    <a:pt x="107841" y="18942"/>
                  </a:cubicBezTo>
                  <a:cubicBezTo>
                    <a:pt x="107841" y="20096"/>
                    <a:pt x="108706" y="20673"/>
                    <a:pt x="109860" y="20961"/>
                  </a:cubicBezTo>
                  <a:lnTo>
                    <a:pt x="240768" y="4814"/>
                  </a:lnTo>
                  <a:cubicBezTo>
                    <a:pt x="241729" y="4698"/>
                    <a:pt x="242685" y="4642"/>
                    <a:pt x="243635" y="4642"/>
                  </a:cubicBezTo>
                  <a:cubicBezTo>
                    <a:pt x="256940" y="4642"/>
                    <a:pt x="268872" y="15712"/>
                    <a:pt x="270756" y="31053"/>
                  </a:cubicBezTo>
                  <a:lnTo>
                    <a:pt x="271621" y="38838"/>
                  </a:lnTo>
                  <a:cubicBezTo>
                    <a:pt x="273640" y="54986"/>
                    <a:pt x="263259" y="69691"/>
                    <a:pt x="248842" y="71421"/>
                  </a:cubicBezTo>
                  <a:lnTo>
                    <a:pt x="29123" y="98237"/>
                  </a:lnTo>
                  <a:cubicBezTo>
                    <a:pt x="28163" y="98365"/>
                    <a:pt x="27225" y="98429"/>
                    <a:pt x="26311" y="98429"/>
                  </a:cubicBezTo>
                  <a:cubicBezTo>
                    <a:pt x="14861" y="98429"/>
                    <a:pt x="7038" y="88510"/>
                    <a:pt x="4902" y="71421"/>
                  </a:cubicBezTo>
                  <a:lnTo>
                    <a:pt x="4037" y="65654"/>
                  </a:lnTo>
                  <a:cubicBezTo>
                    <a:pt x="4037" y="65232"/>
                    <a:pt x="3882" y="64965"/>
                    <a:pt x="3573" y="64965"/>
                  </a:cubicBezTo>
                  <a:cubicBezTo>
                    <a:pt x="3460" y="64965"/>
                    <a:pt x="3326" y="65000"/>
                    <a:pt x="3172" y="65078"/>
                  </a:cubicBezTo>
                  <a:cubicBezTo>
                    <a:pt x="2307" y="65366"/>
                    <a:pt x="1442" y="65366"/>
                    <a:pt x="577" y="65366"/>
                  </a:cubicBezTo>
                  <a:cubicBezTo>
                    <a:pt x="577" y="65366"/>
                    <a:pt x="288" y="65366"/>
                    <a:pt x="288" y="65654"/>
                  </a:cubicBezTo>
                  <a:cubicBezTo>
                    <a:pt x="0" y="65943"/>
                    <a:pt x="0" y="65943"/>
                    <a:pt x="288" y="66231"/>
                  </a:cubicBezTo>
                  <a:lnTo>
                    <a:pt x="865" y="71998"/>
                  </a:lnTo>
                  <a:cubicBezTo>
                    <a:pt x="3269" y="91493"/>
                    <a:pt x="12845" y="103073"/>
                    <a:pt x="26387" y="103073"/>
                  </a:cubicBezTo>
                  <a:cubicBezTo>
                    <a:pt x="27467" y="103073"/>
                    <a:pt x="28571" y="103000"/>
                    <a:pt x="29700" y="102851"/>
                  </a:cubicBezTo>
                  <a:lnTo>
                    <a:pt x="249707" y="76035"/>
                  </a:lnTo>
                  <a:cubicBezTo>
                    <a:pt x="266143" y="73728"/>
                    <a:pt x="278253" y="57004"/>
                    <a:pt x="275946" y="38262"/>
                  </a:cubicBezTo>
                  <a:lnTo>
                    <a:pt x="274793" y="30476"/>
                  </a:lnTo>
                  <a:cubicBezTo>
                    <a:pt x="272908" y="12976"/>
                    <a:pt x="258957" y="1"/>
                    <a:pt x="24350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55;p41"/>
            <p:cNvSpPr/>
            <p:nvPr/>
          </p:nvSpPr>
          <p:spPr>
            <a:xfrm>
              <a:off x="245325" y="1493875"/>
              <a:ext cx="7028425" cy="2655725"/>
            </a:xfrm>
            <a:custGeom>
              <a:avLst/>
              <a:gdLst/>
              <a:ahLst/>
              <a:cxnLst/>
              <a:rect l="l" t="t" r="r" b="b"/>
              <a:pathLst>
                <a:path w="281137" h="106229" extrusionOk="0">
                  <a:moveTo>
                    <a:pt x="245244" y="3153"/>
                  </a:moveTo>
                  <a:cubicBezTo>
                    <a:pt x="259821" y="3153"/>
                    <a:pt x="272916" y="15307"/>
                    <a:pt x="274793" y="32198"/>
                  </a:cubicBezTo>
                  <a:lnTo>
                    <a:pt x="275947" y="40272"/>
                  </a:lnTo>
                  <a:cubicBezTo>
                    <a:pt x="277965" y="58149"/>
                    <a:pt x="266720" y="74297"/>
                    <a:pt x="250861" y="76315"/>
                  </a:cubicBezTo>
                  <a:lnTo>
                    <a:pt x="30853" y="103131"/>
                  </a:lnTo>
                  <a:cubicBezTo>
                    <a:pt x="29882" y="103248"/>
                    <a:pt x="28929" y="103305"/>
                    <a:pt x="27995" y="103305"/>
                  </a:cubicBezTo>
                  <a:cubicBezTo>
                    <a:pt x="15073" y="103305"/>
                    <a:pt x="5881" y="92256"/>
                    <a:pt x="3460" y="73432"/>
                  </a:cubicBezTo>
                  <a:lnTo>
                    <a:pt x="2884" y="68530"/>
                  </a:lnTo>
                  <a:cubicBezTo>
                    <a:pt x="3460" y="68530"/>
                    <a:pt x="4037" y="68530"/>
                    <a:pt x="4326" y="68241"/>
                  </a:cubicBezTo>
                  <a:lnTo>
                    <a:pt x="4902" y="73432"/>
                  </a:lnTo>
                  <a:cubicBezTo>
                    <a:pt x="7046" y="91119"/>
                    <a:pt x="15666" y="101583"/>
                    <a:pt x="27984" y="101583"/>
                  </a:cubicBezTo>
                  <a:cubicBezTo>
                    <a:pt x="28920" y="101583"/>
                    <a:pt x="29876" y="101523"/>
                    <a:pt x="30853" y="101401"/>
                  </a:cubicBezTo>
                  <a:lnTo>
                    <a:pt x="250572" y="74585"/>
                  </a:lnTo>
                  <a:cubicBezTo>
                    <a:pt x="265855" y="72855"/>
                    <a:pt x="276523" y="57284"/>
                    <a:pt x="274505" y="40272"/>
                  </a:cubicBezTo>
                  <a:lnTo>
                    <a:pt x="273352" y="32198"/>
                  </a:lnTo>
                  <a:cubicBezTo>
                    <a:pt x="271459" y="16521"/>
                    <a:pt x="258925" y="4644"/>
                    <a:pt x="245012" y="4644"/>
                  </a:cubicBezTo>
                  <a:cubicBezTo>
                    <a:pt x="244084" y="4644"/>
                    <a:pt x="243149" y="4697"/>
                    <a:pt x="242210" y="4806"/>
                  </a:cubicBezTo>
                  <a:lnTo>
                    <a:pt x="111302" y="20953"/>
                  </a:lnTo>
                  <a:cubicBezTo>
                    <a:pt x="111013" y="20953"/>
                    <a:pt x="110725" y="20664"/>
                    <a:pt x="110725" y="20376"/>
                  </a:cubicBezTo>
                  <a:cubicBezTo>
                    <a:pt x="110437" y="20088"/>
                    <a:pt x="111013" y="19511"/>
                    <a:pt x="111302" y="19511"/>
                  </a:cubicBezTo>
                  <a:lnTo>
                    <a:pt x="241922" y="3364"/>
                  </a:lnTo>
                  <a:cubicBezTo>
                    <a:pt x="243035" y="3222"/>
                    <a:pt x="244143" y="3153"/>
                    <a:pt x="245244" y="3153"/>
                  </a:cubicBezTo>
                  <a:close/>
                  <a:moveTo>
                    <a:pt x="244695" y="0"/>
                  </a:moveTo>
                  <a:cubicBezTo>
                    <a:pt x="243587" y="0"/>
                    <a:pt x="242469" y="63"/>
                    <a:pt x="241345" y="192"/>
                  </a:cubicBezTo>
                  <a:lnTo>
                    <a:pt x="111013" y="16339"/>
                  </a:lnTo>
                  <a:cubicBezTo>
                    <a:pt x="108995" y="16628"/>
                    <a:pt x="107265" y="18358"/>
                    <a:pt x="107841" y="20376"/>
                  </a:cubicBezTo>
                  <a:cubicBezTo>
                    <a:pt x="107841" y="22221"/>
                    <a:pt x="109287" y="23585"/>
                    <a:pt x="110857" y="23585"/>
                  </a:cubicBezTo>
                  <a:cubicBezTo>
                    <a:pt x="111005" y="23585"/>
                    <a:pt x="111153" y="23573"/>
                    <a:pt x="111302" y="23548"/>
                  </a:cubicBezTo>
                  <a:lnTo>
                    <a:pt x="242499" y="7689"/>
                  </a:lnTo>
                  <a:cubicBezTo>
                    <a:pt x="243444" y="7571"/>
                    <a:pt x="244382" y="7513"/>
                    <a:pt x="245310" y="7513"/>
                  </a:cubicBezTo>
                  <a:cubicBezTo>
                    <a:pt x="257984" y="7513"/>
                    <a:pt x="268876" y="18248"/>
                    <a:pt x="270756" y="32487"/>
                  </a:cubicBezTo>
                  <a:lnTo>
                    <a:pt x="271621" y="40560"/>
                  </a:lnTo>
                  <a:cubicBezTo>
                    <a:pt x="273640" y="55843"/>
                    <a:pt x="263836" y="69683"/>
                    <a:pt x="250284" y="71413"/>
                  </a:cubicBezTo>
                  <a:lnTo>
                    <a:pt x="30277" y="98518"/>
                  </a:lnTo>
                  <a:cubicBezTo>
                    <a:pt x="29492" y="98613"/>
                    <a:pt x="28723" y="98661"/>
                    <a:pt x="27969" y="98661"/>
                  </a:cubicBezTo>
                  <a:cubicBezTo>
                    <a:pt x="17371" y="98661"/>
                    <a:pt x="9939" y="89277"/>
                    <a:pt x="7786" y="72855"/>
                  </a:cubicBezTo>
                  <a:lnTo>
                    <a:pt x="7209" y="66800"/>
                  </a:lnTo>
                  <a:cubicBezTo>
                    <a:pt x="6921" y="66223"/>
                    <a:pt x="6632" y="65646"/>
                    <a:pt x="6056" y="65358"/>
                  </a:cubicBezTo>
                  <a:cubicBezTo>
                    <a:pt x="5767" y="65214"/>
                    <a:pt x="5479" y="65142"/>
                    <a:pt x="5191" y="65142"/>
                  </a:cubicBezTo>
                  <a:cubicBezTo>
                    <a:pt x="4902" y="65142"/>
                    <a:pt x="4614" y="65214"/>
                    <a:pt x="4326" y="65358"/>
                  </a:cubicBezTo>
                  <a:cubicBezTo>
                    <a:pt x="3460" y="65646"/>
                    <a:pt x="2884" y="65646"/>
                    <a:pt x="2307" y="65646"/>
                  </a:cubicBezTo>
                  <a:cubicBezTo>
                    <a:pt x="1730" y="65646"/>
                    <a:pt x="1154" y="65935"/>
                    <a:pt x="577" y="66511"/>
                  </a:cubicBezTo>
                  <a:cubicBezTo>
                    <a:pt x="289" y="66800"/>
                    <a:pt x="0" y="67376"/>
                    <a:pt x="0" y="68241"/>
                  </a:cubicBezTo>
                  <a:lnTo>
                    <a:pt x="865" y="74008"/>
                  </a:lnTo>
                  <a:cubicBezTo>
                    <a:pt x="3276" y="94101"/>
                    <a:pt x="13653" y="106228"/>
                    <a:pt x="28062" y="106228"/>
                  </a:cubicBezTo>
                  <a:cubicBezTo>
                    <a:pt x="29162" y="106228"/>
                    <a:pt x="30285" y="106158"/>
                    <a:pt x="31430" y="106015"/>
                  </a:cubicBezTo>
                  <a:lnTo>
                    <a:pt x="251149" y="78910"/>
                  </a:lnTo>
                  <a:cubicBezTo>
                    <a:pt x="268738" y="76892"/>
                    <a:pt x="281137" y="59303"/>
                    <a:pt x="278542" y="39695"/>
                  </a:cubicBezTo>
                  <a:lnTo>
                    <a:pt x="277388" y="31622"/>
                  </a:lnTo>
                  <a:cubicBezTo>
                    <a:pt x="275229" y="13537"/>
                    <a:pt x="260941" y="0"/>
                    <a:pt x="244695" y="0"/>
                  </a:cubicBezTo>
                  <a:close/>
                </a:path>
              </a:pathLst>
            </a:custGeom>
            <a:solidFill>
              <a:schemeClr val="lt2"/>
            </a:solidFill>
            <a:ln w="952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56;p41"/>
            <p:cNvSpPr/>
            <p:nvPr/>
          </p:nvSpPr>
          <p:spPr>
            <a:xfrm>
              <a:off x="202075" y="1976300"/>
              <a:ext cx="5846225" cy="1533600"/>
            </a:xfrm>
            <a:custGeom>
              <a:avLst/>
              <a:gdLst/>
              <a:ahLst/>
              <a:cxnLst/>
              <a:rect l="l" t="t" r="r" b="b"/>
              <a:pathLst>
                <a:path w="233849" h="61344" extrusionOk="0">
                  <a:moveTo>
                    <a:pt x="204554" y="2349"/>
                  </a:moveTo>
                  <a:cubicBezTo>
                    <a:pt x="216978" y="2349"/>
                    <a:pt x="227332" y="9766"/>
                    <a:pt x="228658" y="20110"/>
                  </a:cubicBezTo>
                  <a:lnTo>
                    <a:pt x="229235" y="25012"/>
                  </a:lnTo>
                  <a:cubicBezTo>
                    <a:pt x="230676" y="36546"/>
                    <a:pt x="220584" y="46926"/>
                    <a:pt x="207032" y="48656"/>
                  </a:cubicBezTo>
                  <a:lnTo>
                    <a:pt x="133216" y="57595"/>
                  </a:lnTo>
                  <a:cubicBezTo>
                    <a:pt x="133100" y="57633"/>
                    <a:pt x="132989" y="57651"/>
                    <a:pt x="132886" y="57651"/>
                  </a:cubicBezTo>
                  <a:cubicBezTo>
                    <a:pt x="132217" y="57651"/>
                    <a:pt x="131851" y="56902"/>
                    <a:pt x="132351" y="56153"/>
                  </a:cubicBezTo>
                  <a:cubicBezTo>
                    <a:pt x="132639" y="55865"/>
                    <a:pt x="132927" y="55865"/>
                    <a:pt x="133504" y="55865"/>
                  </a:cubicBezTo>
                  <a:lnTo>
                    <a:pt x="206744" y="46638"/>
                  </a:lnTo>
                  <a:cubicBezTo>
                    <a:pt x="219143" y="45196"/>
                    <a:pt x="228081" y="35681"/>
                    <a:pt x="226928" y="25300"/>
                  </a:cubicBezTo>
                  <a:lnTo>
                    <a:pt x="226351" y="20398"/>
                  </a:lnTo>
                  <a:cubicBezTo>
                    <a:pt x="225297" y="11172"/>
                    <a:pt x="215807" y="4356"/>
                    <a:pt x="204713" y="4356"/>
                  </a:cubicBezTo>
                  <a:cubicBezTo>
                    <a:pt x="203672" y="4356"/>
                    <a:pt x="202617" y="4416"/>
                    <a:pt x="201554" y="4539"/>
                  </a:cubicBezTo>
                  <a:lnTo>
                    <a:pt x="25951" y="26165"/>
                  </a:lnTo>
                  <a:cubicBezTo>
                    <a:pt x="14129" y="27607"/>
                    <a:pt x="4902" y="38564"/>
                    <a:pt x="6344" y="49233"/>
                  </a:cubicBezTo>
                  <a:lnTo>
                    <a:pt x="7209" y="57883"/>
                  </a:lnTo>
                  <a:cubicBezTo>
                    <a:pt x="6921" y="57739"/>
                    <a:pt x="6704" y="57667"/>
                    <a:pt x="6488" y="57667"/>
                  </a:cubicBezTo>
                  <a:cubicBezTo>
                    <a:pt x="6272" y="57667"/>
                    <a:pt x="6056" y="57739"/>
                    <a:pt x="5767" y="57883"/>
                  </a:cubicBezTo>
                  <a:lnTo>
                    <a:pt x="4037" y="47503"/>
                  </a:lnTo>
                  <a:cubicBezTo>
                    <a:pt x="2884" y="35969"/>
                    <a:pt x="12399" y="25877"/>
                    <a:pt x="25663" y="24147"/>
                  </a:cubicBezTo>
                  <a:lnTo>
                    <a:pt x="201265" y="2521"/>
                  </a:lnTo>
                  <a:cubicBezTo>
                    <a:pt x="202374" y="2405"/>
                    <a:pt x="203472" y="2349"/>
                    <a:pt x="204554" y="2349"/>
                  </a:cubicBezTo>
                  <a:close/>
                  <a:moveTo>
                    <a:pt x="204751" y="0"/>
                  </a:moveTo>
                  <a:cubicBezTo>
                    <a:pt x="203509" y="0"/>
                    <a:pt x="202249" y="70"/>
                    <a:pt x="200977" y="214"/>
                  </a:cubicBezTo>
                  <a:lnTo>
                    <a:pt x="25663" y="21840"/>
                  </a:lnTo>
                  <a:cubicBezTo>
                    <a:pt x="10381" y="23858"/>
                    <a:pt x="0" y="35392"/>
                    <a:pt x="1442" y="48368"/>
                  </a:cubicBezTo>
                  <a:lnTo>
                    <a:pt x="3172" y="60190"/>
                  </a:lnTo>
                  <a:cubicBezTo>
                    <a:pt x="3172" y="60767"/>
                    <a:pt x="3460" y="61055"/>
                    <a:pt x="3749" y="61343"/>
                  </a:cubicBezTo>
                  <a:lnTo>
                    <a:pt x="5190" y="61343"/>
                  </a:lnTo>
                  <a:cubicBezTo>
                    <a:pt x="5623" y="61055"/>
                    <a:pt x="6128" y="60911"/>
                    <a:pt x="6668" y="60911"/>
                  </a:cubicBezTo>
                  <a:cubicBezTo>
                    <a:pt x="7209" y="60911"/>
                    <a:pt x="7786" y="61055"/>
                    <a:pt x="8362" y="61343"/>
                  </a:cubicBezTo>
                  <a:cubicBezTo>
                    <a:pt x="8939" y="61343"/>
                    <a:pt x="9227" y="61343"/>
                    <a:pt x="9804" y="61055"/>
                  </a:cubicBezTo>
                  <a:cubicBezTo>
                    <a:pt x="10092" y="60767"/>
                    <a:pt x="10381" y="60190"/>
                    <a:pt x="10381" y="59901"/>
                  </a:cubicBezTo>
                  <a:lnTo>
                    <a:pt x="9227" y="49233"/>
                  </a:lnTo>
                  <a:cubicBezTo>
                    <a:pt x="8074" y="40294"/>
                    <a:pt x="16436" y="30490"/>
                    <a:pt x="26528" y="29337"/>
                  </a:cubicBezTo>
                  <a:lnTo>
                    <a:pt x="202130" y="7711"/>
                  </a:lnTo>
                  <a:cubicBezTo>
                    <a:pt x="203188" y="7568"/>
                    <a:pt x="204238" y="7499"/>
                    <a:pt x="205271" y="7499"/>
                  </a:cubicBezTo>
                  <a:cubicBezTo>
                    <a:pt x="214659" y="7499"/>
                    <a:pt x="222717" y="13211"/>
                    <a:pt x="223756" y="21263"/>
                  </a:cubicBezTo>
                  <a:lnTo>
                    <a:pt x="224333" y="25877"/>
                  </a:lnTo>
                  <a:cubicBezTo>
                    <a:pt x="225486" y="34527"/>
                    <a:pt x="217412" y="42601"/>
                    <a:pt x="206744" y="44043"/>
                  </a:cubicBezTo>
                  <a:lnTo>
                    <a:pt x="133216" y="52981"/>
                  </a:lnTo>
                  <a:cubicBezTo>
                    <a:pt x="132062" y="52981"/>
                    <a:pt x="131197" y="53558"/>
                    <a:pt x="130332" y="54423"/>
                  </a:cubicBezTo>
                  <a:cubicBezTo>
                    <a:pt x="129756" y="55288"/>
                    <a:pt x="129467" y="56441"/>
                    <a:pt x="129467" y="57306"/>
                  </a:cubicBezTo>
                  <a:cubicBezTo>
                    <a:pt x="129731" y="59417"/>
                    <a:pt x="131443" y="60803"/>
                    <a:pt x="133278" y="60803"/>
                  </a:cubicBezTo>
                  <a:cubicBezTo>
                    <a:pt x="133449" y="60803"/>
                    <a:pt x="133621" y="60791"/>
                    <a:pt x="133792" y="60767"/>
                  </a:cubicBezTo>
                  <a:lnTo>
                    <a:pt x="207609" y="51539"/>
                  </a:lnTo>
                  <a:cubicBezTo>
                    <a:pt x="222891" y="49809"/>
                    <a:pt x="233848" y="37699"/>
                    <a:pt x="232118" y="25300"/>
                  </a:cubicBezTo>
                  <a:lnTo>
                    <a:pt x="231541" y="20398"/>
                  </a:lnTo>
                  <a:cubicBezTo>
                    <a:pt x="229955" y="8503"/>
                    <a:pt x="218433" y="0"/>
                    <a:pt x="204751" y="0"/>
                  </a:cubicBezTo>
                  <a:close/>
                </a:path>
              </a:pathLst>
            </a:custGeom>
            <a:solidFill>
              <a:schemeClr val="lt2"/>
            </a:solidFill>
            <a:ln w="952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CuadroTexto 60"/>
          <p:cNvSpPr txBox="1"/>
          <p:nvPr/>
        </p:nvSpPr>
        <p:spPr>
          <a:xfrm>
            <a:off x="2181324" y="85397"/>
            <a:ext cx="1426268" cy="1015663"/>
          </a:xfrm>
          <a:prstGeom prst="rect">
            <a:avLst/>
          </a:prstGeom>
          <a:noFill/>
        </p:spPr>
        <p:txBody>
          <a:bodyPr wrap="square" rtlCol="0">
            <a:spAutoFit/>
          </a:bodyPr>
          <a:lstStyle/>
          <a:p>
            <a:r>
              <a:rPr lang="es-MX" sz="6000" b="1" dirty="0" smtClean="0">
                <a:solidFill>
                  <a:schemeClr val="accent6">
                    <a:lumMod val="75000"/>
                  </a:schemeClr>
                </a:solidFill>
                <a:effectLst>
                  <a:outerShdw blurRad="38100" dist="38100" dir="2700000" algn="tl">
                    <a:srgbClr val="000000">
                      <a:alpha val="43137"/>
                    </a:srgbClr>
                  </a:outerShdw>
                </a:effectLst>
                <a:latin typeface="Bahnschrift Light Condensed" panose="020B0502040204020203" pitchFamily="34" charset="0"/>
              </a:rPr>
              <a:t>PISA</a:t>
            </a:r>
            <a:endParaRPr lang="es-MX" sz="6000" b="1" dirty="0">
              <a:solidFill>
                <a:schemeClr val="accent6">
                  <a:lumMod val="75000"/>
                </a:schemeClr>
              </a:solidFill>
              <a:effectLst>
                <a:outerShdw blurRad="38100" dist="38100" dir="2700000" algn="tl">
                  <a:srgbClr val="000000">
                    <a:alpha val="43137"/>
                  </a:srgbClr>
                </a:outerShdw>
              </a:effectLst>
              <a:latin typeface="Bahnschrift Light Condensed" panose="020B0502040204020203" pitchFamily="34" charset="0"/>
            </a:endParaRPr>
          </a:p>
        </p:txBody>
      </p:sp>
    </p:spTree>
    <p:extLst>
      <p:ext uri="{BB962C8B-B14F-4D97-AF65-F5344CB8AC3E}">
        <p14:creationId xmlns:p14="http://schemas.microsoft.com/office/powerpoint/2010/main" val="3361779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a:stretch>
            <a:fillRect/>
          </a:stretch>
        </p:blipFill>
        <p:spPr>
          <a:xfrm>
            <a:off x="0" y="0"/>
            <a:ext cx="12192000" cy="6858000"/>
          </a:xfrm>
          <a:prstGeom prst="rect">
            <a:avLst/>
          </a:prstGeom>
          <a:ln>
            <a:solidFill>
              <a:srgbClr val="EE68CB"/>
            </a:solidFill>
          </a:ln>
        </p:spPr>
      </p:pic>
      <p:graphicFrame>
        <p:nvGraphicFramePr>
          <p:cNvPr id="7" name="Marcador de contenido 6"/>
          <p:cNvGraphicFramePr>
            <a:graphicFrameLocks noGrp="1"/>
          </p:cNvGraphicFramePr>
          <p:nvPr>
            <p:ph idx="1"/>
            <p:extLst>
              <p:ext uri="{D42A27DB-BD31-4B8C-83A1-F6EECF244321}">
                <p14:modId xmlns:p14="http://schemas.microsoft.com/office/powerpoint/2010/main" val="722018187"/>
              </p:ext>
            </p:extLst>
          </p:nvPr>
        </p:nvGraphicFramePr>
        <p:xfrm>
          <a:off x="3964539" y="3650908"/>
          <a:ext cx="6923856" cy="3207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6" descr="Resultados PLANEA - IN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289" y="268776"/>
            <a:ext cx="3524250" cy="1409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redondeado 8"/>
          <p:cNvSpPr/>
          <p:nvPr/>
        </p:nvSpPr>
        <p:spPr>
          <a:xfrm>
            <a:off x="3939384" y="578013"/>
            <a:ext cx="6879102" cy="1562149"/>
          </a:xfrm>
          <a:prstGeom prst="roundRect">
            <a:avLst/>
          </a:prstGeom>
          <a:solidFill>
            <a:srgbClr val="F7DDF1"/>
          </a:solidFill>
          <a:ln>
            <a:solidFill>
              <a:srgbClr val="EE68CB"/>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2400" dirty="0" smtClean="0">
                <a:solidFill>
                  <a:srgbClr val="7030A0"/>
                </a:solidFill>
                <a:latin typeface="Arial Narrow" panose="020B0606020202030204" pitchFamily="34" charset="0"/>
              </a:rPr>
              <a:t>Su objetivo es </a:t>
            </a:r>
            <a:r>
              <a:rPr lang="es-MX" sz="2400" dirty="0" smtClean="0">
                <a:solidFill>
                  <a:srgbClr val="7030A0"/>
                </a:solidFill>
                <a:latin typeface="Arial Narrow" panose="020B0606020202030204" pitchFamily="34" charset="0"/>
              </a:rPr>
              <a:t>conocer, </a:t>
            </a:r>
            <a:r>
              <a:rPr lang="es-MX" sz="2400" dirty="0" smtClean="0">
                <a:solidFill>
                  <a:srgbClr val="7030A0"/>
                </a:solidFill>
                <a:latin typeface="Arial Narrow" panose="020B0606020202030204" pitchFamily="34" charset="0"/>
              </a:rPr>
              <a:t>en qué medida los estudiantes </a:t>
            </a:r>
            <a:r>
              <a:rPr lang="es-MX" sz="2400" b="1" dirty="0" smtClean="0">
                <a:solidFill>
                  <a:schemeClr val="accent6">
                    <a:lumMod val="60000"/>
                    <a:lumOff val="40000"/>
                  </a:schemeClr>
                </a:solidFill>
                <a:latin typeface="Arial Narrow" panose="020B0606020202030204" pitchFamily="34" charset="0"/>
              </a:rPr>
              <a:t>logran dominar los aprendizajes esenciales </a:t>
            </a:r>
            <a:r>
              <a:rPr lang="es-MX" sz="2400" dirty="0" smtClean="0">
                <a:solidFill>
                  <a:srgbClr val="7030A0"/>
                </a:solidFill>
                <a:latin typeface="Arial Narrow" panose="020B0606020202030204" pitchFamily="34" charset="0"/>
              </a:rPr>
              <a:t>al finalizar los distintos niveles de la educación obligatoria.   </a:t>
            </a:r>
            <a:endParaRPr lang="es-MX" sz="2400" dirty="0">
              <a:solidFill>
                <a:srgbClr val="7030A0"/>
              </a:solidFill>
              <a:latin typeface="Arial Narrow" panose="020B0606020202030204" pitchFamily="34" charset="0"/>
            </a:endParaRPr>
          </a:p>
        </p:txBody>
      </p:sp>
      <p:sp>
        <p:nvSpPr>
          <p:cNvPr id="6" name="CuadroTexto 5"/>
          <p:cNvSpPr txBox="1"/>
          <p:nvPr/>
        </p:nvSpPr>
        <p:spPr>
          <a:xfrm>
            <a:off x="806848" y="2657459"/>
            <a:ext cx="3944109" cy="707886"/>
          </a:xfrm>
          <a:prstGeom prst="rect">
            <a:avLst/>
          </a:prstGeom>
          <a:noFill/>
        </p:spPr>
        <p:txBody>
          <a:bodyPr wrap="square" rtlCol="0">
            <a:spAutoFit/>
          </a:bodyPr>
          <a:lstStyle/>
          <a:p>
            <a:r>
              <a:rPr lang="es-MX" sz="4000" b="1" dirty="0" smtClean="0">
                <a:solidFill>
                  <a:srgbClr val="FF0000"/>
                </a:solidFill>
                <a:effectLst>
                  <a:outerShdw blurRad="38100" dist="38100" dir="2700000" algn="tl">
                    <a:srgbClr val="000000">
                      <a:alpha val="43137"/>
                    </a:srgbClr>
                  </a:outerShdw>
                </a:effectLst>
                <a:latin typeface="Ink Free" panose="03080402000500000000" pitchFamily="66" charset="0"/>
              </a:rPr>
              <a:t>¿Qué evalúa?</a:t>
            </a:r>
            <a:endParaRPr lang="es-MX" sz="4000" b="1" dirty="0">
              <a:solidFill>
                <a:srgbClr val="FF0000"/>
              </a:solidFill>
              <a:effectLst>
                <a:outerShdw blurRad="38100" dist="38100" dir="2700000" algn="tl">
                  <a:srgbClr val="000000">
                    <a:alpha val="43137"/>
                  </a:srgbClr>
                </a:outerShdw>
              </a:effectLst>
              <a:latin typeface="Ink Free" panose="03080402000500000000" pitchFamily="66" charset="0"/>
            </a:endParaRPr>
          </a:p>
        </p:txBody>
      </p:sp>
      <p:sp>
        <p:nvSpPr>
          <p:cNvPr id="10" name="Rectángulo redondeado 9"/>
          <p:cNvSpPr/>
          <p:nvPr/>
        </p:nvSpPr>
        <p:spPr>
          <a:xfrm>
            <a:off x="4800831" y="2793008"/>
            <a:ext cx="5361981" cy="857900"/>
          </a:xfrm>
          <a:prstGeom prst="roundRect">
            <a:avLst>
              <a:gd name="adj" fmla="val 50000"/>
            </a:avLst>
          </a:prstGeom>
          <a:solidFill>
            <a:schemeClr val="accent2">
              <a:lumMod val="40000"/>
              <a:lumOff val="60000"/>
            </a:schemeClr>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2400" b="1" dirty="0" smtClean="0">
                <a:solidFill>
                  <a:srgbClr val="EF0B9E"/>
                </a:solidFill>
                <a:latin typeface="The Hand Extrablack" panose="020B0604020202020204" charset="0"/>
              </a:rPr>
              <a:t>Aprendizajes de Lenguaje y comunicación  </a:t>
            </a:r>
            <a:endParaRPr lang="es-419" sz="2400" b="1" dirty="0">
              <a:solidFill>
                <a:srgbClr val="EF0B9E"/>
              </a:solidFill>
              <a:latin typeface="The Hand Extrablack" panose="020B0604020202020204" charset="0"/>
            </a:endParaRPr>
          </a:p>
        </p:txBody>
      </p:sp>
      <p:grpSp>
        <p:nvGrpSpPr>
          <p:cNvPr id="13" name="Google Shape;2249;p53"/>
          <p:cNvGrpSpPr/>
          <p:nvPr/>
        </p:nvGrpSpPr>
        <p:grpSpPr>
          <a:xfrm rot="1322901">
            <a:off x="3802403" y="2700246"/>
            <a:ext cx="1088657" cy="746929"/>
            <a:chOff x="2946358" y="1230791"/>
            <a:chExt cx="1554115" cy="1066432"/>
          </a:xfrm>
        </p:grpSpPr>
        <p:sp>
          <p:nvSpPr>
            <p:cNvPr id="15" name="Google Shape;2250;p53"/>
            <p:cNvSpPr/>
            <p:nvPr/>
          </p:nvSpPr>
          <p:spPr>
            <a:xfrm rot="-1000308">
              <a:off x="3081249" y="1466908"/>
              <a:ext cx="1354501" cy="649675"/>
            </a:xfrm>
            <a:custGeom>
              <a:avLst/>
              <a:gdLst/>
              <a:ahLst/>
              <a:cxnLst/>
              <a:rect l="l" t="t" r="r" b="b"/>
              <a:pathLst>
                <a:path w="54178" h="25986" extrusionOk="0">
                  <a:moveTo>
                    <a:pt x="376" y="14706"/>
                  </a:moveTo>
                  <a:cubicBezTo>
                    <a:pt x="1353" y="13509"/>
                    <a:pt x="6115" y="11434"/>
                    <a:pt x="11073" y="10457"/>
                  </a:cubicBezTo>
                  <a:cubicBezTo>
                    <a:pt x="16031" y="9480"/>
                    <a:pt x="26557" y="9358"/>
                    <a:pt x="30123" y="8845"/>
                  </a:cubicBezTo>
                  <a:cubicBezTo>
                    <a:pt x="33689" y="8332"/>
                    <a:pt x="32199" y="8844"/>
                    <a:pt x="32468" y="7379"/>
                  </a:cubicBezTo>
                  <a:cubicBezTo>
                    <a:pt x="32737" y="5914"/>
                    <a:pt x="28120" y="-655"/>
                    <a:pt x="31735" y="53"/>
                  </a:cubicBezTo>
                  <a:cubicBezTo>
                    <a:pt x="35350" y="761"/>
                    <a:pt x="53472" y="7331"/>
                    <a:pt x="54156" y="11629"/>
                  </a:cubicBezTo>
                  <a:cubicBezTo>
                    <a:pt x="54840" y="15927"/>
                    <a:pt x="39038" y="24646"/>
                    <a:pt x="35838" y="25843"/>
                  </a:cubicBezTo>
                  <a:cubicBezTo>
                    <a:pt x="32639" y="27040"/>
                    <a:pt x="35753" y="20360"/>
                    <a:pt x="34959" y="18809"/>
                  </a:cubicBezTo>
                  <a:cubicBezTo>
                    <a:pt x="34165" y="17258"/>
                    <a:pt x="36034" y="16733"/>
                    <a:pt x="31076" y="16538"/>
                  </a:cubicBezTo>
                  <a:cubicBezTo>
                    <a:pt x="26118" y="16343"/>
                    <a:pt x="10329" y="17942"/>
                    <a:pt x="5212" y="17637"/>
                  </a:cubicBezTo>
                  <a:cubicBezTo>
                    <a:pt x="95" y="17332"/>
                    <a:pt x="-601" y="15903"/>
                    <a:pt x="376" y="14706"/>
                  </a:cubicBezTo>
                  <a:close/>
                </a:path>
              </a:pathLst>
            </a:custGeom>
            <a:solidFill>
              <a:srgbClr val="FFFFFF"/>
            </a:solidFill>
            <a:ln>
              <a:noFill/>
            </a:ln>
          </p:spPr>
        </p:sp>
        <p:sp>
          <p:nvSpPr>
            <p:cNvPr id="16" name="Google Shape;2251;p53"/>
            <p:cNvSpPr/>
            <p:nvPr/>
          </p:nvSpPr>
          <p:spPr>
            <a:xfrm rot="-1000308">
              <a:off x="3011082" y="1411432"/>
              <a:ext cx="1354501" cy="649675"/>
            </a:xfrm>
            <a:custGeom>
              <a:avLst/>
              <a:gdLst/>
              <a:ahLst/>
              <a:cxnLst/>
              <a:rect l="l" t="t" r="r" b="b"/>
              <a:pathLst>
                <a:path w="54178" h="25986" extrusionOk="0">
                  <a:moveTo>
                    <a:pt x="376" y="14706"/>
                  </a:moveTo>
                  <a:cubicBezTo>
                    <a:pt x="1353" y="13509"/>
                    <a:pt x="6115" y="11434"/>
                    <a:pt x="11073" y="10457"/>
                  </a:cubicBezTo>
                  <a:cubicBezTo>
                    <a:pt x="16031" y="9480"/>
                    <a:pt x="26557" y="9358"/>
                    <a:pt x="30123" y="8845"/>
                  </a:cubicBezTo>
                  <a:cubicBezTo>
                    <a:pt x="33689" y="8332"/>
                    <a:pt x="32199" y="8844"/>
                    <a:pt x="32468" y="7379"/>
                  </a:cubicBezTo>
                  <a:cubicBezTo>
                    <a:pt x="32737" y="5914"/>
                    <a:pt x="28120" y="-655"/>
                    <a:pt x="31735" y="53"/>
                  </a:cubicBezTo>
                  <a:cubicBezTo>
                    <a:pt x="35350" y="761"/>
                    <a:pt x="53472" y="7331"/>
                    <a:pt x="54156" y="11629"/>
                  </a:cubicBezTo>
                  <a:cubicBezTo>
                    <a:pt x="54840" y="15927"/>
                    <a:pt x="39038" y="24646"/>
                    <a:pt x="35838" y="25843"/>
                  </a:cubicBezTo>
                  <a:cubicBezTo>
                    <a:pt x="32639" y="27040"/>
                    <a:pt x="35753" y="20360"/>
                    <a:pt x="34959" y="18809"/>
                  </a:cubicBezTo>
                  <a:cubicBezTo>
                    <a:pt x="34165" y="17258"/>
                    <a:pt x="36034" y="16733"/>
                    <a:pt x="31076" y="16538"/>
                  </a:cubicBezTo>
                  <a:cubicBezTo>
                    <a:pt x="26118" y="16343"/>
                    <a:pt x="10329" y="17942"/>
                    <a:pt x="5212" y="17637"/>
                  </a:cubicBezTo>
                  <a:cubicBezTo>
                    <a:pt x="95" y="17332"/>
                    <a:pt x="-601" y="15903"/>
                    <a:pt x="376" y="14706"/>
                  </a:cubicBezTo>
                  <a:close/>
                </a:path>
              </a:pathLst>
            </a:custGeom>
            <a:solidFill>
              <a:srgbClr val="FBF468"/>
            </a:solidFill>
            <a:ln>
              <a:noFill/>
            </a:ln>
          </p:spPr>
        </p:sp>
      </p:grpSp>
      <p:pic>
        <p:nvPicPr>
          <p:cNvPr id="2" name="Imagen 1"/>
          <p:cNvPicPr>
            <a:picLocks noChangeAspect="1"/>
          </p:cNvPicPr>
          <p:nvPr/>
        </p:nvPicPr>
        <p:blipFill>
          <a:blip r:embed="rId9"/>
          <a:stretch>
            <a:fillRect/>
          </a:stretch>
        </p:blipFill>
        <p:spPr>
          <a:xfrm rot="3281805">
            <a:off x="1630779" y="3574875"/>
            <a:ext cx="2349522" cy="838008"/>
          </a:xfrm>
          <a:prstGeom prst="rect">
            <a:avLst/>
          </a:prstGeom>
        </p:spPr>
      </p:pic>
    </p:spTree>
    <p:extLst>
      <p:ext uri="{BB962C8B-B14F-4D97-AF65-F5344CB8AC3E}">
        <p14:creationId xmlns:p14="http://schemas.microsoft.com/office/powerpoint/2010/main" val="48004082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2029</TotalTime>
  <Words>2357</Words>
  <Application>Microsoft Office PowerPoint</Application>
  <PresentationFormat>Panorámica</PresentationFormat>
  <Paragraphs>349</Paragraphs>
  <Slides>45</Slides>
  <Notes>0</Notes>
  <HiddenSlides>0</HiddenSlides>
  <MMClips>0</MMClips>
  <ScaleCrop>false</ScaleCrop>
  <HeadingPairs>
    <vt:vector size="6" baseType="variant">
      <vt:variant>
        <vt:lpstr>Fuentes usadas</vt:lpstr>
      </vt:variant>
      <vt:variant>
        <vt:i4>25</vt:i4>
      </vt:variant>
      <vt:variant>
        <vt:lpstr>Tema</vt:lpstr>
      </vt:variant>
      <vt:variant>
        <vt:i4>1</vt:i4>
      </vt:variant>
      <vt:variant>
        <vt:lpstr>Títulos de diapositiva</vt:lpstr>
      </vt:variant>
      <vt:variant>
        <vt:i4>45</vt:i4>
      </vt:variant>
    </vt:vector>
  </HeadingPairs>
  <TitlesOfParts>
    <vt:vector size="71" baseType="lpstr">
      <vt:lpstr>Arial</vt:lpstr>
      <vt:lpstr>Arial Black</vt:lpstr>
      <vt:lpstr>Arial Narrow</vt:lpstr>
      <vt:lpstr>Arial Rounded</vt:lpstr>
      <vt:lpstr>Bahnschrift Light Condensed</vt:lpstr>
      <vt:lpstr>Bell MT</vt:lpstr>
      <vt:lpstr>Bernard MT Condensed</vt:lpstr>
      <vt:lpstr>Bookman Old Style</vt:lpstr>
      <vt:lpstr>Brush Script MT</vt:lpstr>
      <vt:lpstr>Calibri</vt:lpstr>
      <vt:lpstr>Calibri Light</vt:lpstr>
      <vt:lpstr>Candara Light</vt:lpstr>
      <vt:lpstr>Comic Sans MS</vt:lpstr>
      <vt:lpstr>Courier New</vt:lpstr>
      <vt:lpstr>Earwax Wit</vt:lpstr>
      <vt:lpstr>Gill Sans MT Condensed</vt:lpstr>
      <vt:lpstr>High Tower Text</vt:lpstr>
      <vt:lpstr>Impact</vt:lpstr>
      <vt:lpstr>Informal Roman</vt:lpstr>
      <vt:lpstr>Ink Free</vt:lpstr>
      <vt:lpstr>Jua</vt:lpstr>
      <vt:lpstr>Kristen ITC</vt:lpstr>
      <vt:lpstr>The Hand Extrablack</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Recuperar información Niveles de complejidad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Proceso:  Interpretar el texto</vt:lpstr>
      <vt:lpstr>Interpretar el texto</vt:lpstr>
      <vt:lpstr>Presentación de PowerPoint</vt:lpstr>
      <vt:lpstr>Presentación de PowerPoint</vt:lpstr>
      <vt:lpstr>Presentación de PowerPoint</vt:lpstr>
      <vt:lpstr>Presentación de PowerPoint</vt:lpstr>
      <vt:lpstr>Presentación de PowerPoint</vt:lpstr>
      <vt:lpstr>Interpretar el texto</vt:lpstr>
      <vt:lpstr>Presentación de PowerPoint</vt:lpstr>
      <vt:lpstr>Estrategias para interpretar la información:</vt:lpstr>
      <vt:lpstr>Estrategias para interpretar la información:</vt:lpstr>
      <vt:lpstr>Presentación de PowerPoint</vt:lpstr>
      <vt:lpstr>  </vt:lpstr>
      <vt:lpstr> Proceso: Reflexionar y/o valorar  </vt:lpstr>
      <vt:lpstr>Proceso: Reflexionar y valorar   (habilidades)</vt:lpstr>
      <vt:lpstr>Ejemplos de preguntas y Actividad</vt:lpstr>
      <vt:lpstr>Estrategias para reflexionar con la información</vt:lpstr>
      <vt:lpstr>Estrategias para reflexionar con la información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edmar_mota@hotmail.com</dc:creator>
  <cp:lastModifiedBy>edmar_mota@hotmail.com</cp:lastModifiedBy>
  <cp:revision>148</cp:revision>
  <dcterms:created xsi:type="dcterms:W3CDTF">2022-02-02T23:07:53Z</dcterms:created>
  <dcterms:modified xsi:type="dcterms:W3CDTF">2022-02-18T04:58:04Z</dcterms:modified>
</cp:coreProperties>
</file>