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9"/>
  </p:notesMasterIdLst>
  <p:sldIdLst>
    <p:sldId id="256" r:id="rId2"/>
    <p:sldId id="292" r:id="rId3"/>
    <p:sldId id="337" r:id="rId4"/>
    <p:sldId id="332" r:id="rId5"/>
    <p:sldId id="296" r:id="rId6"/>
    <p:sldId id="297" r:id="rId7"/>
    <p:sldId id="299" r:id="rId8"/>
    <p:sldId id="302" r:id="rId9"/>
    <p:sldId id="336" r:id="rId10"/>
    <p:sldId id="304" r:id="rId11"/>
    <p:sldId id="305" r:id="rId12"/>
    <p:sldId id="334" r:id="rId13"/>
    <p:sldId id="307" r:id="rId14"/>
    <p:sldId id="308" r:id="rId15"/>
    <p:sldId id="310" r:id="rId16"/>
    <p:sldId id="311" r:id="rId17"/>
    <p:sldId id="312" r:id="rId18"/>
    <p:sldId id="313" r:id="rId19"/>
    <p:sldId id="316" r:id="rId20"/>
    <p:sldId id="317" r:id="rId21"/>
    <p:sldId id="318" r:id="rId22"/>
    <p:sldId id="319" r:id="rId23"/>
    <p:sldId id="320" r:id="rId24"/>
    <p:sldId id="353" r:id="rId25"/>
    <p:sldId id="354" r:id="rId26"/>
    <p:sldId id="355" r:id="rId27"/>
    <p:sldId id="321" r:id="rId28"/>
    <p:sldId id="322" r:id="rId29"/>
    <p:sldId id="325" r:id="rId30"/>
    <p:sldId id="338" r:id="rId31"/>
    <p:sldId id="340" r:id="rId32"/>
    <p:sldId id="341" r:id="rId33"/>
    <p:sldId id="343" r:id="rId34"/>
    <p:sldId id="345" r:id="rId35"/>
    <p:sldId id="344" r:id="rId36"/>
    <p:sldId id="346" r:id="rId37"/>
    <p:sldId id="347" r:id="rId38"/>
    <p:sldId id="348" r:id="rId39"/>
    <p:sldId id="349" r:id="rId40"/>
    <p:sldId id="350" r:id="rId41"/>
    <p:sldId id="351" r:id="rId42"/>
    <p:sldId id="335" r:id="rId43"/>
    <p:sldId id="328" r:id="rId44"/>
    <p:sldId id="329" r:id="rId45"/>
    <p:sldId id="339" r:id="rId46"/>
    <p:sldId id="330" r:id="rId47"/>
    <p:sldId id="331"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Bebas Neue" panose="020B0604020202020204" charset="0"/>
      <p:regular r:id="rId54"/>
    </p:embeddedFont>
    <p:embeddedFont>
      <p:font typeface="Century Gothic" panose="020B0502020202020204" pitchFamily="34" charset="0"/>
      <p:regular r:id="rId55"/>
      <p:bold r:id="rId56"/>
      <p:italic r:id="rId57"/>
      <p:boldItalic r:id="rId58"/>
    </p:embeddedFont>
    <p:embeddedFont>
      <p:font typeface="Roboto Condensed Light" panose="020B0604020202020204" charset="0"/>
      <p:regular r:id="rId59"/>
      <p:italic r:id="rId60"/>
    </p:embeddedFont>
    <p:embeddedFont>
      <p:font typeface="Dosis" panose="020B0604020202020204" charset="0"/>
      <p:regular r:id="rId61"/>
      <p:bold r:id="rId62"/>
    </p:embeddedFont>
    <p:embeddedFont>
      <p:font typeface="Barriecito" panose="020B0604020202020204" charset="0"/>
      <p:regular r:id="rId63"/>
    </p:embeddedFont>
    <p:embeddedFont>
      <p:font typeface="Anaheim" panose="020B0604020202020204"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3BAC08-C503-41F3-B89E-32E67966D92A}">
  <a:tblStyle styleId="{003BAC08-C503-41F3-B89E-32E67966D9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81067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09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8810" y="1055250"/>
            <a:ext cx="6430500" cy="2623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98810" y="3678750"/>
            <a:ext cx="43590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10800000" flipH="1">
            <a:off x="-86443"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rgbClr val="3C355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6661" y="142824"/>
            <a:ext cx="8965142" cy="4774033"/>
            <a:chOff x="66661" y="142824"/>
            <a:chExt cx="8965142" cy="4774033"/>
          </a:xfrm>
        </p:grpSpPr>
        <p:grpSp>
          <p:nvGrpSpPr>
            <p:cNvPr id="27" name="Google Shape;27;p2"/>
            <p:cNvGrpSpPr/>
            <p:nvPr/>
          </p:nvGrpSpPr>
          <p:grpSpPr>
            <a:xfrm>
              <a:off x="66661" y="3802552"/>
              <a:ext cx="594730" cy="1114305"/>
              <a:chOff x="66661" y="3802552"/>
              <a:chExt cx="594730" cy="1114305"/>
            </a:xfrm>
          </p:grpSpPr>
          <p:sp>
            <p:nvSpPr>
              <p:cNvPr id="28" name="Google Shape;28;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1573837" y="4593515"/>
              <a:ext cx="891691" cy="308914"/>
              <a:chOff x="1573837" y="4593515"/>
              <a:chExt cx="891691" cy="308914"/>
            </a:xfrm>
          </p:grpSpPr>
          <p:sp>
            <p:nvSpPr>
              <p:cNvPr id="37" name="Google Shape;37;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76362" y="3440198"/>
              <a:ext cx="555441" cy="1210709"/>
              <a:chOff x="8476362" y="3440198"/>
              <a:chExt cx="555441" cy="1210709"/>
            </a:xfrm>
          </p:grpSpPr>
          <p:sp>
            <p:nvSpPr>
              <p:cNvPr id="43" name="Google Shape;43;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998386" y="321015"/>
              <a:ext cx="671743" cy="586292"/>
              <a:chOff x="7998386" y="321015"/>
              <a:chExt cx="671743" cy="586292"/>
            </a:xfrm>
          </p:grpSpPr>
          <p:sp>
            <p:nvSpPr>
              <p:cNvPr id="53" name="Google Shape;53;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3096813" y="542465"/>
              <a:ext cx="333964" cy="242942"/>
              <a:chOff x="3096813" y="542465"/>
              <a:chExt cx="333964" cy="242942"/>
            </a:xfrm>
          </p:grpSpPr>
          <p:sp>
            <p:nvSpPr>
              <p:cNvPr id="61" name="Google Shape;61;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355863" y="142824"/>
              <a:ext cx="654514" cy="566658"/>
              <a:chOff x="355863" y="142824"/>
              <a:chExt cx="654514" cy="566658"/>
            </a:xfrm>
          </p:grpSpPr>
          <p:sp>
            <p:nvSpPr>
              <p:cNvPr id="65" name="Google Shape;65;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508126" y="4476750"/>
            <a:ext cx="1200150" cy="209550"/>
          </a:xfrm>
          <a:prstGeom prst="rect">
            <a:avLst/>
          </a:prstGeom>
        </p:spPr>
        <p:txBody>
          <a:bodyPr lIns="68580" tIns="34290" rIns="68580" bIns="34290"/>
          <a:lstStyle/>
          <a:p>
            <a:fld id="{52647F38-B617-4D2F-AE0A-013F0C4D2C57}" type="datetimeFigureOut">
              <a:rPr lang="en-US" smtClean="0"/>
              <a:t>9/19/2022</a:t>
            </a:fld>
            <a:endParaRPr lang="en-US" dirty="0"/>
          </a:p>
        </p:txBody>
      </p:sp>
      <p:sp>
        <p:nvSpPr>
          <p:cNvPr id="5" name="Footer Placeholder 4"/>
          <p:cNvSpPr>
            <a:spLocks noGrp="1"/>
          </p:cNvSpPr>
          <p:nvPr>
            <p:ph type="ftr" sz="quarter" idx="11"/>
          </p:nvPr>
        </p:nvSpPr>
        <p:spPr>
          <a:xfrm>
            <a:off x="971551" y="4476750"/>
            <a:ext cx="5479425" cy="209550"/>
          </a:xfrm>
          <a:prstGeom prst="rect">
            <a:avLst/>
          </a:prstGeom>
        </p:spPr>
        <p:txBody>
          <a:bodyPr lIns="68580" tIns="34290" rIns="68580" bIns="34290"/>
          <a:lstStyle/>
          <a:p>
            <a:endParaRPr lang="en-US" dirty="0"/>
          </a:p>
        </p:txBody>
      </p:sp>
      <p:sp>
        <p:nvSpPr>
          <p:cNvPr id="6" name="Slide Number Placeholder 5"/>
          <p:cNvSpPr>
            <a:spLocks noGrp="1"/>
          </p:cNvSpPr>
          <p:nvPr>
            <p:ph type="sldNum" sz="quarter" idx="12"/>
          </p:nvPr>
        </p:nvSpPr>
        <p:spPr>
          <a:xfrm>
            <a:off x="7765426" y="4476750"/>
            <a:ext cx="407023" cy="209550"/>
          </a:xfrm>
          <a:prstGeom prst="rect">
            <a:avLst/>
          </a:prstGeom>
        </p:spPr>
        <p:txBody>
          <a:bodyPr lIns="68580" tIns="34290" rIns="68580" bIns="34290"/>
          <a:lstStyle/>
          <a:p>
            <a:fld id="{86CB4B4D-7CA3-9044-876B-883B54F8677D}" type="slidenum">
              <a:rPr lang="es-MX" smtClean="0"/>
              <a:t>‹Nº›</a:t>
            </a:fld>
            <a:endParaRPr lang="es-MX"/>
          </a:p>
        </p:txBody>
      </p:sp>
    </p:spTree>
    <p:extLst>
      <p:ext uri="{BB962C8B-B14F-4D97-AF65-F5344CB8AC3E}">
        <p14:creationId xmlns:p14="http://schemas.microsoft.com/office/powerpoint/2010/main" val="108170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iapositiva de título">
    <p:spTree>
      <p:nvGrpSpPr>
        <p:cNvPr id="1" name=""/>
        <p:cNvGrpSpPr/>
        <p:nvPr/>
      </p:nvGrpSpPr>
      <p:grpSpPr>
        <a:xfrm>
          <a:off x="0" y="0"/>
          <a:ext cx="0" cy="0"/>
          <a:chOff x="0" y="0"/>
          <a:chExt cx="0" cy="0"/>
        </a:xfrm>
      </p:grpSpPr>
      <p:sp>
        <p:nvSpPr>
          <p:cNvPr id="45" name="Texto del título"/>
          <p:cNvSpPr txBox="1">
            <a:spLocks noGrp="1"/>
          </p:cNvSpPr>
          <p:nvPr>
            <p:ph type="title"/>
          </p:nvPr>
        </p:nvSpPr>
        <p:spPr>
          <a:xfrm>
            <a:off x="1143000" y="841772"/>
            <a:ext cx="6858000" cy="1094894"/>
          </a:xfrm>
          <a:prstGeom prst="rect">
            <a:avLst/>
          </a:prstGeom>
          <a:noFill/>
        </p:spPr>
        <p:txBody>
          <a:bodyPr anchor="b"/>
          <a:lstStyle>
            <a:lvl1pPr>
              <a:defRPr sz="2700">
                <a:solidFill>
                  <a:srgbClr val="103B46"/>
                </a:solidFill>
              </a:defRPr>
            </a:lvl1pPr>
          </a:lstStyle>
          <a:p>
            <a:r>
              <a:t>Texto del título</a:t>
            </a:r>
          </a:p>
        </p:txBody>
      </p:sp>
      <p:sp>
        <p:nvSpPr>
          <p:cNvPr id="53" name="Número de diapositiva"/>
          <p:cNvSpPr txBox="1">
            <a:spLocks noGrp="1"/>
          </p:cNvSpPr>
          <p:nvPr>
            <p:ph type="sldNum" sz="quarter" idx="2"/>
          </p:nvPr>
        </p:nvSpPr>
        <p:spPr>
          <a:xfrm>
            <a:off x="7765426" y="4476750"/>
            <a:ext cx="407023" cy="209550"/>
          </a:xfrm>
          <a:prstGeom prst="rect">
            <a:avLst/>
          </a:prstGeom>
        </p:spPr>
        <p:txBody>
          <a:bodyPr lIns="68580" tIns="34290" rIns="68580" bIns="34290"/>
          <a:lstStyle/>
          <a:p>
            <a:fld id="{86CB4B4D-7CA3-9044-876B-883B54F8677D}" type="slidenum">
              <a:t>‹Nº›</a:t>
            </a:fld>
            <a:endParaRPr/>
          </a:p>
        </p:txBody>
      </p:sp>
    </p:spTree>
    <p:extLst>
      <p:ext uri="{BB962C8B-B14F-4D97-AF65-F5344CB8AC3E}">
        <p14:creationId xmlns:p14="http://schemas.microsoft.com/office/powerpoint/2010/main" val="11466839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7_Título y objetos">
    <p:spTree>
      <p:nvGrpSpPr>
        <p:cNvPr id="1" name=""/>
        <p:cNvGrpSpPr/>
        <p:nvPr/>
      </p:nvGrpSpPr>
      <p:grpSpPr>
        <a:xfrm>
          <a:off x="0" y="0"/>
          <a:ext cx="0" cy="0"/>
          <a:chOff x="0" y="0"/>
          <a:chExt cx="0" cy="0"/>
        </a:xfrm>
      </p:grpSpPr>
      <p:sp>
        <p:nvSpPr>
          <p:cNvPr id="179" name="Número de diapositiva"/>
          <p:cNvSpPr txBox="1">
            <a:spLocks noGrp="1"/>
          </p:cNvSpPr>
          <p:nvPr>
            <p:ph type="sldNum" sz="quarter" idx="2"/>
          </p:nvPr>
        </p:nvSpPr>
        <p:spPr>
          <a:xfrm>
            <a:off x="6553201" y="4767276"/>
            <a:ext cx="257927" cy="268606"/>
          </a:xfrm>
          <a:prstGeom prst="rect">
            <a:avLst/>
          </a:prstGeom>
        </p:spPr>
        <p:txBody>
          <a:bodyPr lIns="68580" tIns="34290" rIns="68580" bIns="34290" anchor="t"/>
          <a:lstStyle>
            <a:lvl1pPr algn="l">
              <a:defRPr sz="1400"/>
            </a:lvl1pPr>
          </a:lstStyle>
          <a:p>
            <a:fld id="{86CB4B4D-7CA3-9044-876B-883B54F8677D}" type="slidenum">
              <a:t>‹Nº›</a:t>
            </a:fld>
            <a:endParaRPr/>
          </a:p>
        </p:txBody>
      </p:sp>
    </p:spTree>
    <p:extLst>
      <p:ext uri="{BB962C8B-B14F-4D97-AF65-F5344CB8AC3E}">
        <p14:creationId xmlns:p14="http://schemas.microsoft.com/office/powerpoint/2010/main" val="42259940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720000" y="2179625"/>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3" name="Google Shape;73;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720000" y="445025"/>
            <a:ext cx="7704000" cy="95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4"/>
          <p:cNvSpPr txBox="1">
            <a:spLocks noGrp="1"/>
          </p:cNvSpPr>
          <p:nvPr>
            <p:ph type="body" idx="1"/>
          </p:nvPr>
        </p:nvSpPr>
        <p:spPr>
          <a:xfrm>
            <a:off x="720000" y="1847845"/>
            <a:ext cx="7704000" cy="2760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6"/>
              </a:buClr>
              <a:buSzPts val="1200"/>
              <a:buFont typeface="Anaheim"/>
              <a:buChar char="●"/>
              <a:defRPr sz="1400">
                <a:solidFill>
                  <a:srgbClr val="434343"/>
                </a:solidFill>
              </a:defRPr>
            </a:lvl1pPr>
            <a:lvl2pPr marL="914400" lvl="1" indent="-304800" rtl="0">
              <a:lnSpc>
                <a:spcPct val="115000"/>
              </a:lnSpc>
              <a:spcBef>
                <a:spcPts val="1600"/>
              </a:spcBef>
              <a:spcAft>
                <a:spcPts val="0"/>
              </a:spcAft>
              <a:buClr>
                <a:schemeClr val="accent6"/>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grpSp>
        <p:nvGrpSpPr>
          <p:cNvPr id="77" name="Google Shape;77;p4"/>
          <p:cNvGrpSpPr/>
          <p:nvPr/>
        </p:nvGrpSpPr>
        <p:grpSpPr>
          <a:xfrm>
            <a:off x="0" y="-12"/>
            <a:ext cx="9143988" cy="5143513"/>
            <a:chOff x="0" y="-12"/>
            <a:chExt cx="9143988" cy="5143513"/>
          </a:xfrm>
        </p:grpSpPr>
        <p:sp>
          <p:nvSpPr>
            <p:cNvPr id="78" name="Google Shape;78;p4"/>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4"/>
          <p:cNvGrpSpPr/>
          <p:nvPr/>
        </p:nvGrpSpPr>
        <p:grpSpPr>
          <a:xfrm>
            <a:off x="4913551" y="-55476"/>
            <a:ext cx="4083003" cy="4954545"/>
            <a:chOff x="4913551" y="-55476"/>
            <a:chExt cx="4083003" cy="4954545"/>
          </a:xfrm>
        </p:grpSpPr>
        <p:sp>
          <p:nvSpPr>
            <p:cNvPr id="84" name="Google Shape;84;p4"/>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401030" y="45195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43061" y="1003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807411" y="2444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744046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04643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776812" y="-5547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8861537" y="2188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16293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726126" y="22834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3" name="Google Shape;103;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4" name="Google Shape;104;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8" name="Google Shape;138;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1"/>
        <p:cNvGrpSpPr/>
        <p:nvPr/>
      </p:nvGrpSpPr>
      <p:grpSpPr>
        <a:xfrm>
          <a:off x="0" y="0"/>
          <a:ext cx="0" cy="0"/>
          <a:chOff x="0" y="0"/>
          <a:chExt cx="0" cy="0"/>
        </a:xfrm>
      </p:grpSpPr>
      <p:sp>
        <p:nvSpPr>
          <p:cNvPr id="142" name="Google Shape;142;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3" name="Google Shape;143;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b="1">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4" r:id="rId11"/>
    <p:sldLayoutId id="2147483665" r:id="rId12"/>
    <p:sldLayoutId id="214748366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a:spLocks noGrp="1"/>
          </p:cNvSpPr>
          <p:nvPr>
            <p:ph type="ctrTitle"/>
          </p:nvPr>
        </p:nvSpPr>
        <p:spPr>
          <a:xfrm>
            <a:off x="2024049" y="754938"/>
            <a:ext cx="5850993" cy="2623500"/>
          </a:xfrm>
          <a:prstGeom prst="rect">
            <a:avLst/>
          </a:prstGeom>
        </p:spPr>
        <p:txBody>
          <a:bodyPr spcFirstLastPara="1" wrap="square" lIns="91425" tIns="91425" rIns="91425" bIns="91425" anchor="b" anchorCtr="0">
            <a:noAutofit/>
          </a:bodyPr>
          <a:lstStyle/>
          <a:p>
            <a:pPr lvl="0" algn="just"/>
            <a:r>
              <a:rPr lang="es-MX" sz="3200" dirty="0"/>
              <a:t>TALLER: </a:t>
            </a:r>
            <a:r>
              <a:rPr lang="es-MX" sz="3200" dirty="0" smtClean="0"/>
              <a:t/>
            </a:r>
            <a:br>
              <a:rPr lang="es-MX" sz="3200" dirty="0" smtClean="0"/>
            </a:br>
            <a:r>
              <a:rPr lang="es-MX" sz="3200" dirty="0" smtClean="0">
                <a:solidFill>
                  <a:schemeClr val="accent5">
                    <a:lumMod val="75000"/>
                  </a:schemeClr>
                </a:solidFill>
              </a:rPr>
              <a:t>“</a:t>
            </a:r>
            <a:r>
              <a:rPr lang="es-MX" sz="3200" dirty="0">
                <a:solidFill>
                  <a:schemeClr val="accent5">
                    <a:lumMod val="75000"/>
                  </a:schemeClr>
                </a:solidFill>
              </a:rPr>
              <a:t>FORTALECIENDO </a:t>
            </a:r>
            <a:r>
              <a:rPr lang="es-MX" sz="3200" dirty="0">
                <a:solidFill>
                  <a:schemeClr val="accent1">
                    <a:lumMod val="75000"/>
                  </a:schemeClr>
                </a:solidFill>
              </a:rPr>
              <a:t>LA CONVIVENCIA ESCOLAR</a:t>
            </a:r>
            <a:r>
              <a:rPr lang="es-MX" sz="3200" dirty="0">
                <a:solidFill>
                  <a:schemeClr val="accent5">
                    <a:lumMod val="75000"/>
                  </a:schemeClr>
                </a:solidFill>
              </a:rPr>
              <a:t> EN ESCUELAS DE  EDUCACIÓN BÁSICA”</a:t>
            </a:r>
            <a:endParaRPr sz="3200" dirty="0">
              <a:solidFill>
                <a:schemeClr val="accent5">
                  <a:lumMod val="75000"/>
                </a:schemeClr>
              </a:solidFill>
            </a:endParaRPr>
          </a:p>
        </p:txBody>
      </p:sp>
      <p:sp>
        <p:nvSpPr>
          <p:cNvPr id="367" name="Google Shape;367;p17"/>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17"/>
          <p:cNvGrpSpPr/>
          <p:nvPr/>
        </p:nvGrpSpPr>
        <p:grpSpPr>
          <a:xfrm rot="-906806" flipH="1">
            <a:off x="-150678" y="1725113"/>
            <a:ext cx="1731563" cy="1693294"/>
            <a:chOff x="3516247" y="2841168"/>
            <a:chExt cx="2042858" cy="1997710"/>
          </a:xfrm>
        </p:grpSpPr>
        <p:sp>
          <p:nvSpPr>
            <p:cNvPr id="369" name="Google Shape;369;p17"/>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7"/>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17"/>
          <p:cNvGrpSpPr/>
          <p:nvPr/>
        </p:nvGrpSpPr>
        <p:grpSpPr>
          <a:xfrm>
            <a:off x="7222527" y="-23049"/>
            <a:ext cx="990988" cy="1116074"/>
            <a:chOff x="1498727" y="197147"/>
            <a:chExt cx="769520" cy="866652"/>
          </a:xfrm>
        </p:grpSpPr>
        <p:sp>
          <p:nvSpPr>
            <p:cNvPr id="466" name="Google Shape;466;p17"/>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7"/>
          <p:cNvGrpSpPr/>
          <p:nvPr/>
        </p:nvGrpSpPr>
        <p:grpSpPr>
          <a:xfrm rot="-395583">
            <a:off x="7777591" y="4070286"/>
            <a:ext cx="608463" cy="655643"/>
            <a:chOff x="2904293" y="162850"/>
            <a:chExt cx="514066" cy="553927"/>
          </a:xfrm>
        </p:grpSpPr>
        <p:sp>
          <p:nvSpPr>
            <p:cNvPr id="582" name="Google Shape;582;p17"/>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7"/>
          <p:cNvGrpSpPr/>
          <p:nvPr/>
        </p:nvGrpSpPr>
        <p:grpSpPr>
          <a:xfrm rot="1849412">
            <a:off x="5286597" y="3952827"/>
            <a:ext cx="1516280" cy="1768926"/>
            <a:chOff x="4386880" y="1514533"/>
            <a:chExt cx="743550" cy="867442"/>
          </a:xfrm>
        </p:grpSpPr>
        <p:sp>
          <p:nvSpPr>
            <p:cNvPr id="592" name="Google Shape;592;p17"/>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17"/>
          <p:cNvGrpSpPr/>
          <p:nvPr/>
        </p:nvGrpSpPr>
        <p:grpSpPr>
          <a:xfrm>
            <a:off x="388804" y="4393695"/>
            <a:ext cx="652573" cy="429607"/>
            <a:chOff x="7292379" y="2966507"/>
            <a:chExt cx="652573" cy="429607"/>
          </a:xfrm>
        </p:grpSpPr>
        <p:sp>
          <p:nvSpPr>
            <p:cNvPr id="621" name="Google Shape;621;p17"/>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7"/>
          <p:cNvGrpSpPr/>
          <p:nvPr/>
        </p:nvGrpSpPr>
        <p:grpSpPr>
          <a:xfrm>
            <a:off x="1499760" y="-23060"/>
            <a:ext cx="673640" cy="846806"/>
            <a:chOff x="6453542" y="2996394"/>
            <a:chExt cx="540859" cy="679892"/>
          </a:xfrm>
        </p:grpSpPr>
        <p:sp>
          <p:nvSpPr>
            <p:cNvPr id="632" name="Google Shape;632;p17"/>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rgbClr val="FFF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17"/>
          <p:cNvGrpSpPr/>
          <p:nvPr/>
        </p:nvGrpSpPr>
        <p:grpSpPr>
          <a:xfrm>
            <a:off x="2141054" y="208126"/>
            <a:ext cx="201736" cy="526377"/>
            <a:chOff x="4641641" y="852713"/>
            <a:chExt cx="201736" cy="526377"/>
          </a:xfrm>
        </p:grpSpPr>
        <p:sp>
          <p:nvSpPr>
            <p:cNvPr id="661" name="Google Shape;661;p17"/>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7"/>
          <p:cNvGrpSpPr/>
          <p:nvPr/>
        </p:nvGrpSpPr>
        <p:grpSpPr>
          <a:xfrm>
            <a:off x="8441863" y="4156691"/>
            <a:ext cx="365308" cy="482921"/>
            <a:chOff x="2621290" y="1216686"/>
            <a:chExt cx="247784" cy="327537"/>
          </a:xfrm>
        </p:grpSpPr>
        <p:sp>
          <p:nvSpPr>
            <p:cNvPr id="665" name="Google Shape;665;p17"/>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7"/>
          <p:cNvGrpSpPr/>
          <p:nvPr/>
        </p:nvGrpSpPr>
        <p:grpSpPr>
          <a:xfrm>
            <a:off x="1595226" y="4570717"/>
            <a:ext cx="652578" cy="696860"/>
            <a:chOff x="3569800" y="2151666"/>
            <a:chExt cx="394355" cy="421115"/>
          </a:xfrm>
        </p:grpSpPr>
        <p:sp>
          <p:nvSpPr>
            <p:cNvPr id="677" name="Google Shape;677;p17"/>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ANTECEDENTES </a:t>
            </a:r>
            <a:endParaRPr lang="es-MX" dirty="0"/>
          </a:p>
        </p:txBody>
      </p:sp>
      <p:sp>
        <p:nvSpPr>
          <p:cNvPr id="532" name="2 Marcador de contenido"/>
          <p:cNvSpPr txBox="1">
            <a:spLocks noGrp="1"/>
          </p:cNvSpPr>
          <p:nvPr>
            <p:ph idx="1"/>
          </p:nvPr>
        </p:nvSpPr>
        <p:spPr>
          <a:xfrm>
            <a:off x="2555776" y="1923678"/>
            <a:ext cx="6172201" cy="2487305"/>
          </a:xfrm>
          <a:prstGeom prst="rect">
            <a:avLst/>
          </a:prstGeom>
        </p:spPr>
        <p:txBody>
          <a:bodyPr/>
          <a:lstStyle/>
          <a:p>
            <a:pPr algn="just">
              <a:defRPr sz="2400">
                <a:latin typeface="Century Gothic"/>
                <a:ea typeface="Century Gothic"/>
                <a:cs typeface="Century Gothic"/>
                <a:sym typeface="Century Gothic"/>
              </a:defRPr>
            </a:pPr>
            <a:r>
              <a:rPr sz="2000" dirty="0" err="1"/>
              <a:t>Desde</a:t>
            </a:r>
            <a:r>
              <a:rPr sz="2000" dirty="0"/>
              <a:t> el </a:t>
            </a:r>
            <a:r>
              <a:rPr sz="2000" dirty="0" err="1"/>
              <a:t>enfoque</a:t>
            </a:r>
            <a:r>
              <a:rPr sz="2000" dirty="0"/>
              <a:t> de </a:t>
            </a:r>
            <a:r>
              <a:rPr sz="2000" dirty="0" err="1"/>
              <a:t>convivencia</a:t>
            </a:r>
            <a:r>
              <a:rPr sz="2000" dirty="0"/>
              <a:t> escolar de la UNESCO: </a:t>
            </a:r>
            <a:r>
              <a:rPr sz="2000" dirty="0" err="1"/>
              <a:t>Inclusión</a:t>
            </a:r>
            <a:r>
              <a:rPr sz="2000" dirty="0"/>
              <a:t>, </a:t>
            </a:r>
            <a:r>
              <a:rPr sz="2000" dirty="0" err="1"/>
              <a:t>Democracia</a:t>
            </a:r>
            <a:r>
              <a:rPr sz="2000" dirty="0"/>
              <a:t> y </a:t>
            </a:r>
            <a:r>
              <a:rPr sz="2000" dirty="0" err="1"/>
              <a:t>Derechos</a:t>
            </a:r>
            <a:r>
              <a:rPr sz="2000" dirty="0"/>
              <a:t> </a:t>
            </a:r>
            <a:r>
              <a:rPr sz="2000" dirty="0" err="1"/>
              <a:t>Humanos</a:t>
            </a:r>
            <a:r>
              <a:rPr sz="2000" dirty="0" smtClean="0"/>
              <a:t>.</a:t>
            </a:r>
            <a:endParaRPr lang="es-MX" sz="2000" dirty="0" smtClean="0"/>
          </a:p>
          <a:p>
            <a:pPr marL="0" indent="0" algn="just">
              <a:buNone/>
              <a:defRPr sz="2400">
                <a:latin typeface="Century Gothic"/>
                <a:ea typeface="Century Gothic"/>
                <a:cs typeface="Century Gothic"/>
                <a:sym typeface="Century Gothic"/>
              </a:defRPr>
            </a:pPr>
            <a:endParaRPr sz="2000" dirty="0"/>
          </a:p>
          <a:p>
            <a:pPr algn="just">
              <a:defRPr sz="2400">
                <a:solidFill>
                  <a:srgbClr val="000000"/>
                </a:solidFill>
                <a:latin typeface="Century Gothic"/>
                <a:ea typeface="Century Gothic"/>
                <a:cs typeface="Century Gothic"/>
                <a:sym typeface="Century Gothic"/>
              </a:defRPr>
            </a:pPr>
            <a:r>
              <a:rPr sz="2000" dirty="0" err="1"/>
              <a:t>Toman</a:t>
            </a:r>
            <a:r>
              <a:rPr sz="2000" dirty="0"/>
              <a:t> </a:t>
            </a:r>
            <a:r>
              <a:rPr sz="2000" dirty="0" err="1"/>
              <a:t>como</a:t>
            </a:r>
            <a:r>
              <a:rPr sz="2000" dirty="0"/>
              <a:t> </a:t>
            </a:r>
            <a:r>
              <a:rPr sz="2000" dirty="0" err="1"/>
              <a:t>referencia</a:t>
            </a:r>
            <a:r>
              <a:rPr sz="2000" dirty="0"/>
              <a:t> a los </a:t>
            </a:r>
            <a:r>
              <a:rPr sz="2000" b="1" dirty="0">
                <a:solidFill>
                  <a:schemeClr val="accent2">
                    <a:lumMod val="75000"/>
                  </a:schemeClr>
                </a:solidFill>
              </a:rPr>
              <a:t>Marcos Locales de </a:t>
            </a:r>
            <a:r>
              <a:rPr sz="2000" b="1" dirty="0" err="1">
                <a:solidFill>
                  <a:schemeClr val="accent2">
                    <a:lumMod val="75000"/>
                  </a:schemeClr>
                </a:solidFill>
              </a:rPr>
              <a:t>Convivencia</a:t>
            </a:r>
            <a:r>
              <a:rPr sz="2000" b="1" dirty="0">
                <a:solidFill>
                  <a:schemeClr val="accent2">
                    <a:lumMod val="75000"/>
                  </a:schemeClr>
                </a:solidFill>
              </a:rPr>
              <a:t> Escolar (MLCE</a:t>
            </a:r>
            <a:r>
              <a:rPr sz="2000" dirty="0">
                <a:solidFill>
                  <a:schemeClr val="accent2">
                    <a:lumMod val="75000"/>
                  </a:schemeClr>
                </a:solidFill>
              </a:rPr>
              <a:t>) </a:t>
            </a:r>
            <a:r>
              <a:rPr sz="2000" dirty="0"/>
              <a:t>de </a:t>
            </a:r>
            <a:r>
              <a:rPr sz="2000" dirty="0" err="1"/>
              <a:t>cada</a:t>
            </a:r>
            <a:r>
              <a:rPr sz="2000" dirty="0"/>
              <a:t> </a:t>
            </a:r>
            <a:r>
              <a:rPr sz="2000" dirty="0" err="1"/>
              <a:t>entidad</a:t>
            </a:r>
            <a:r>
              <a:rPr sz="2000" dirty="0"/>
              <a:t>,  </a:t>
            </a:r>
            <a:r>
              <a:rPr sz="2000" dirty="0" err="1"/>
              <a:t>alineados</a:t>
            </a:r>
            <a:r>
              <a:rPr sz="2000" dirty="0"/>
              <a:t> a la Ley General de </a:t>
            </a:r>
            <a:r>
              <a:rPr sz="2000" dirty="0" err="1"/>
              <a:t>Derechos</a:t>
            </a:r>
            <a:r>
              <a:rPr sz="2000" dirty="0"/>
              <a:t> de </a:t>
            </a:r>
            <a:r>
              <a:rPr sz="2000" dirty="0" err="1"/>
              <a:t>Niñas</a:t>
            </a:r>
            <a:r>
              <a:rPr sz="2000" dirty="0"/>
              <a:t>, </a:t>
            </a:r>
            <a:r>
              <a:rPr sz="2000" dirty="0" err="1"/>
              <a:t>Niños</a:t>
            </a:r>
            <a:r>
              <a:rPr sz="2000" dirty="0"/>
              <a:t> y </a:t>
            </a:r>
            <a:r>
              <a:rPr sz="2000" dirty="0" err="1"/>
              <a:t>Adolescentes</a:t>
            </a:r>
            <a:r>
              <a:rPr sz="2000" dirty="0"/>
              <a:t>.</a:t>
            </a:r>
          </a:p>
        </p:txBody>
      </p:sp>
      <p:pic>
        <p:nvPicPr>
          <p:cNvPr id="534" name="Imagen 6" descr="Imagen 6"/>
          <p:cNvPicPr>
            <a:picLocks noChangeAspect="1"/>
          </p:cNvPicPr>
          <p:nvPr/>
        </p:nvPicPr>
        <p:blipFill>
          <a:blip r:embed="rId2">
            <a:extLst/>
          </a:blip>
          <a:srcRect l="34907" t="19959" r="35741" b="16419"/>
          <a:stretch>
            <a:fillRect/>
          </a:stretch>
        </p:blipFill>
        <p:spPr>
          <a:xfrm>
            <a:off x="179512" y="987574"/>
            <a:ext cx="2338499" cy="3234596"/>
          </a:xfrm>
          <a:prstGeom prst="rect">
            <a:avLst/>
          </a:prstGeom>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5617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ítulo 1"/>
          <p:cNvSpPr txBox="1">
            <a:spLocks noGrp="1"/>
          </p:cNvSpPr>
          <p:nvPr>
            <p:ph type="title"/>
          </p:nvPr>
        </p:nvSpPr>
        <p:spPr>
          <a:xfrm>
            <a:off x="395536" y="267494"/>
            <a:ext cx="8459522" cy="504267"/>
          </a:xfrm>
          <a:prstGeom prst="rect">
            <a:avLst/>
          </a:prstGeom>
          <a:solidFill>
            <a:srgbClr val="FFFFFF"/>
          </a:solidFill>
        </p:spPr>
        <p:txBody>
          <a:bodyPr>
            <a:noAutofit/>
          </a:bodyPr>
          <a:lstStyle/>
          <a:p>
            <a:pPr defTabSz="231451">
              <a:defRPr sz="2000" b="1">
                <a:solidFill>
                  <a:srgbClr val="008000"/>
                </a:solidFill>
                <a:latin typeface="Century Gothic"/>
                <a:ea typeface="Century Gothic"/>
                <a:cs typeface="Century Gothic"/>
                <a:sym typeface="Century Gothic"/>
              </a:defRPr>
            </a:pPr>
            <a:r>
              <a:rPr sz="2400" dirty="0" err="1">
                <a:solidFill>
                  <a:schemeClr val="accent4">
                    <a:lumMod val="60000"/>
                    <a:lumOff val="40000"/>
                  </a:schemeClr>
                </a:solidFill>
              </a:rPr>
              <a:t>Acuerdos</a:t>
            </a:r>
            <a:r>
              <a:rPr sz="2400" dirty="0">
                <a:solidFill>
                  <a:schemeClr val="accent4">
                    <a:lumMod val="60000"/>
                    <a:lumOff val="40000"/>
                  </a:schemeClr>
                </a:solidFill>
              </a:rPr>
              <a:t> </a:t>
            </a:r>
            <a:r>
              <a:rPr sz="2400" dirty="0" err="1">
                <a:solidFill>
                  <a:schemeClr val="accent4">
                    <a:lumMod val="60000"/>
                    <a:lumOff val="40000"/>
                  </a:schemeClr>
                </a:solidFill>
              </a:rPr>
              <a:t>Escolares</a:t>
            </a:r>
            <a:r>
              <a:rPr sz="2400" dirty="0">
                <a:solidFill>
                  <a:schemeClr val="accent4">
                    <a:lumMod val="60000"/>
                    <a:lumOff val="40000"/>
                  </a:schemeClr>
                </a:solidFill>
              </a:rPr>
              <a:t> </a:t>
            </a:r>
            <a:r>
              <a:rPr sz="2400" dirty="0" err="1">
                <a:solidFill>
                  <a:schemeClr val="accent4">
                    <a:lumMod val="60000"/>
                    <a:lumOff val="40000"/>
                  </a:schemeClr>
                </a:solidFill>
              </a:rPr>
              <a:t>para</a:t>
            </a:r>
            <a:r>
              <a:rPr sz="2400" dirty="0">
                <a:solidFill>
                  <a:schemeClr val="accent4">
                    <a:lumMod val="60000"/>
                    <a:lumOff val="40000"/>
                  </a:schemeClr>
                </a:solidFill>
              </a:rPr>
              <a:t> la </a:t>
            </a:r>
            <a:r>
              <a:rPr sz="2400" dirty="0" err="1">
                <a:solidFill>
                  <a:schemeClr val="accent4">
                    <a:lumMod val="60000"/>
                    <a:lumOff val="40000"/>
                  </a:schemeClr>
                </a:solidFill>
              </a:rPr>
              <a:t>Convivencia</a:t>
            </a:r>
            <a:r>
              <a:rPr sz="2400" dirty="0">
                <a:solidFill>
                  <a:schemeClr val="accent4">
                    <a:lumMod val="60000"/>
                    <a:lumOff val="40000"/>
                  </a:schemeClr>
                </a:solidFill>
              </a:rPr>
              <a:t> en</a:t>
            </a:r>
            <a:r>
              <a:rPr sz="2400" i="1" dirty="0">
                <a:solidFill>
                  <a:schemeClr val="accent4">
                    <a:lumMod val="60000"/>
                    <a:lumOff val="40000"/>
                  </a:schemeClr>
                </a:solidFill>
              </a:rPr>
              <a:t/>
            </a:r>
            <a:br>
              <a:rPr sz="2400" i="1" dirty="0">
                <a:solidFill>
                  <a:schemeClr val="accent4">
                    <a:lumMod val="60000"/>
                    <a:lumOff val="40000"/>
                  </a:schemeClr>
                </a:solidFill>
              </a:rPr>
            </a:br>
            <a:r>
              <a:rPr sz="2400" dirty="0" err="1">
                <a:solidFill>
                  <a:schemeClr val="accent4">
                    <a:lumMod val="60000"/>
                    <a:lumOff val="40000"/>
                  </a:schemeClr>
                </a:solidFill>
              </a:rPr>
              <a:t>Escuelas</a:t>
            </a:r>
            <a:r>
              <a:rPr sz="2400" dirty="0">
                <a:solidFill>
                  <a:schemeClr val="accent4">
                    <a:lumMod val="60000"/>
                    <a:lumOff val="40000"/>
                  </a:schemeClr>
                </a:solidFill>
              </a:rPr>
              <a:t> de </a:t>
            </a:r>
            <a:r>
              <a:rPr sz="2400" dirty="0" err="1">
                <a:solidFill>
                  <a:schemeClr val="accent4">
                    <a:lumMod val="60000"/>
                    <a:lumOff val="40000"/>
                  </a:schemeClr>
                </a:solidFill>
              </a:rPr>
              <a:t>Educación</a:t>
            </a:r>
            <a:r>
              <a:rPr sz="2400" dirty="0">
                <a:solidFill>
                  <a:schemeClr val="accent4">
                    <a:lumMod val="60000"/>
                    <a:lumOff val="40000"/>
                  </a:schemeClr>
                </a:solidFill>
              </a:rPr>
              <a:t> </a:t>
            </a:r>
            <a:r>
              <a:rPr sz="2400" dirty="0" err="1">
                <a:solidFill>
                  <a:schemeClr val="accent4">
                    <a:lumMod val="60000"/>
                    <a:lumOff val="40000"/>
                  </a:schemeClr>
                </a:solidFill>
              </a:rPr>
              <a:t>Básica</a:t>
            </a:r>
            <a:endParaRPr sz="2400" dirty="0">
              <a:solidFill>
                <a:schemeClr val="accent4">
                  <a:lumMod val="60000"/>
                  <a:lumOff val="40000"/>
                </a:schemeClr>
              </a:solidFill>
            </a:endParaRPr>
          </a:p>
        </p:txBody>
      </p:sp>
      <p:sp>
        <p:nvSpPr>
          <p:cNvPr id="538" name="Marcador de contenido 2"/>
          <p:cNvSpPr txBox="1">
            <a:spLocks noGrp="1"/>
          </p:cNvSpPr>
          <p:nvPr>
            <p:ph idx="1"/>
          </p:nvPr>
        </p:nvSpPr>
        <p:spPr>
          <a:xfrm>
            <a:off x="1043608" y="1893391"/>
            <a:ext cx="7056784" cy="2478559"/>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txBody>
          <a:bodyPr/>
          <a:lstStyle/>
          <a:p>
            <a:pPr marL="0" indent="0" algn="just">
              <a:lnSpc>
                <a:spcPct val="72000"/>
              </a:lnSpc>
              <a:buSzTx/>
              <a:buNone/>
              <a:defRPr sz="2400" b="1" u="sng">
                <a:latin typeface="Century Gothic"/>
                <a:ea typeface="Century Gothic"/>
                <a:cs typeface="Century Gothic"/>
                <a:sym typeface="Century Gothic"/>
              </a:defRPr>
            </a:pPr>
            <a:endParaRPr lang="es-MX" dirty="0"/>
          </a:p>
          <a:p>
            <a:pPr marL="0" indent="0" algn="just">
              <a:lnSpc>
                <a:spcPct val="72000"/>
              </a:lnSpc>
              <a:buSzTx/>
              <a:buNone/>
              <a:defRPr sz="1900" b="1" u="sng">
                <a:latin typeface="Century Gothic"/>
                <a:ea typeface="Century Gothic"/>
                <a:cs typeface="Century Gothic"/>
                <a:sym typeface="Century Gothic"/>
              </a:defRPr>
            </a:pPr>
            <a:endParaRPr lang="es-MX" dirty="0"/>
          </a:p>
          <a:p>
            <a:pPr algn="just">
              <a:lnSpc>
                <a:spcPct val="72000"/>
              </a:lnSpc>
              <a:buClr>
                <a:schemeClr val="accent1">
                  <a:lumMod val="75000"/>
                </a:schemeClr>
              </a:buClr>
              <a:buSzPct val="154000"/>
              <a:defRPr sz="2400">
                <a:latin typeface="Century Gothic"/>
                <a:ea typeface="Century Gothic"/>
                <a:cs typeface="Century Gothic"/>
                <a:sym typeface="Century Gothic"/>
              </a:defRPr>
            </a:pPr>
            <a:r>
              <a:rPr lang="es-MX" sz="1600" dirty="0" smtClean="0"/>
              <a:t>Documentos elaborados con la participación de toda la comunidad escolar (alumnos, directivos, docentes, familias – madres, padres, tutores-, etcétera).</a:t>
            </a:r>
            <a:endParaRPr lang="es-MX" sz="1600" dirty="0"/>
          </a:p>
          <a:p>
            <a:pPr algn="just">
              <a:lnSpc>
                <a:spcPct val="72000"/>
              </a:lnSpc>
              <a:buClr>
                <a:schemeClr val="accent1">
                  <a:lumMod val="75000"/>
                </a:schemeClr>
              </a:buClr>
              <a:buSzPct val="154000"/>
              <a:defRPr sz="1900">
                <a:latin typeface="Century Gothic"/>
                <a:ea typeface="Century Gothic"/>
                <a:cs typeface="Century Gothic"/>
                <a:sym typeface="Century Gothic"/>
              </a:defRPr>
            </a:pPr>
            <a:endParaRPr lang="es-MX" sz="1600" dirty="0"/>
          </a:p>
          <a:p>
            <a:pPr algn="just">
              <a:lnSpc>
                <a:spcPct val="72000"/>
              </a:lnSpc>
              <a:buClr>
                <a:schemeClr val="accent1">
                  <a:lumMod val="75000"/>
                </a:schemeClr>
              </a:buClr>
              <a:buSzPct val="154000"/>
              <a:defRPr sz="2400">
                <a:latin typeface="Century Gothic"/>
                <a:ea typeface="Century Gothic"/>
                <a:cs typeface="Century Gothic"/>
                <a:sym typeface="Century Gothic"/>
              </a:defRPr>
            </a:pPr>
            <a:r>
              <a:rPr lang="es-MX" sz="1600" dirty="0" smtClean="0"/>
              <a:t>Gestionan la convivencia en el nivel de la escuela.</a:t>
            </a:r>
            <a:endParaRPr lang="es-MX" sz="1600" dirty="0"/>
          </a:p>
          <a:p>
            <a:pPr algn="just">
              <a:lnSpc>
                <a:spcPct val="72000"/>
              </a:lnSpc>
              <a:buClr>
                <a:schemeClr val="accent1">
                  <a:lumMod val="75000"/>
                </a:schemeClr>
              </a:buClr>
              <a:buSzPct val="154000"/>
              <a:defRPr sz="1900">
                <a:latin typeface="Century Gothic"/>
                <a:ea typeface="Century Gothic"/>
                <a:cs typeface="Century Gothic"/>
                <a:sym typeface="Century Gothic"/>
              </a:defRPr>
            </a:pPr>
            <a:endParaRPr lang="es-MX" sz="1600" dirty="0"/>
          </a:p>
          <a:p>
            <a:pPr algn="just">
              <a:lnSpc>
                <a:spcPct val="72000"/>
              </a:lnSpc>
              <a:buClr>
                <a:schemeClr val="accent1">
                  <a:lumMod val="75000"/>
                </a:schemeClr>
              </a:buClr>
              <a:buSzPct val="154000"/>
              <a:defRPr sz="2400">
                <a:latin typeface="Century Gothic"/>
                <a:ea typeface="Century Gothic"/>
                <a:cs typeface="Century Gothic"/>
                <a:sym typeface="Century Gothic"/>
              </a:defRPr>
            </a:pPr>
            <a:r>
              <a:rPr lang="es-MX" sz="1600" dirty="0" smtClean="0"/>
              <a:t>Establecen las normas acordadas previamente por toda la comunidad escolar de manera participativa.</a:t>
            </a:r>
            <a:endParaRPr lang="es-MX" sz="1600" dirty="0"/>
          </a:p>
          <a:p>
            <a:pPr algn="just">
              <a:lnSpc>
                <a:spcPct val="72000"/>
              </a:lnSpc>
              <a:buClr>
                <a:schemeClr val="accent1">
                  <a:lumMod val="75000"/>
                </a:schemeClr>
              </a:buClr>
              <a:buSzPct val="154000"/>
              <a:defRPr sz="1900">
                <a:latin typeface="Century Gothic"/>
                <a:ea typeface="Century Gothic"/>
                <a:cs typeface="Century Gothic"/>
                <a:sym typeface="Century Gothic"/>
              </a:defRPr>
            </a:pPr>
            <a:endParaRPr lang="es-MX" sz="1600" dirty="0"/>
          </a:p>
          <a:p>
            <a:pPr algn="just">
              <a:lnSpc>
                <a:spcPct val="72000"/>
              </a:lnSpc>
              <a:buClr>
                <a:schemeClr val="accent1">
                  <a:lumMod val="75000"/>
                </a:schemeClr>
              </a:buClr>
              <a:buSzPct val="154000"/>
              <a:defRPr sz="2400" b="1">
                <a:latin typeface="Century Gothic"/>
                <a:ea typeface="Century Gothic"/>
                <a:cs typeface="Century Gothic"/>
                <a:sym typeface="Century Gothic"/>
              </a:defRPr>
            </a:pPr>
            <a:r>
              <a:rPr lang="es-MX" sz="1600" dirty="0" smtClean="0"/>
              <a:t>Su carácter es formativo.</a:t>
            </a:r>
            <a:endParaRPr lang="es-MX" sz="1600" dirty="0"/>
          </a:p>
        </p:txBody>
      </p:sp>
      <p:sp>
        <p:nvSpPr>
          <p:cNvPr id="2" name="1 CuadroTexto"/>
          <p:cNvSpPr txBox="1"/>
          <p:nvPr/>
        </p:nvSpPr>
        <p:spPr>
          <a:xfrm>
            <a:off x="1403648" y="1419622"/>
            <a:ext cx="2592288" cy="307777"/>
          </a:xfrm>
          <a:prstGeom prst="rect">
            <a:avLst/>
          </a:prstGeom>
          <a:noFill/>
        </p:spPr>
        <p:txBody>
          <a:bodyPr wrap="square" rtlCol="0">
            <a:spAutoFit/>
          </a:bodyPr>
          <a:lstStyle/>
          <a:p>
            <a:endParaRPr lang="es-MX"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253629"/>
            <a:ext cx="19383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93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Componentes de Acuerdos Escolares de Convivencia:</a:t>
            </a:r>
            <a:br>
              <a:rPr lang="es-MX" dirty="0"/>
            </a:br>
            <a:endParaRPr lang="es-MX" dirty="0"/>
          </a:p>
        </p:txBody>
      </p:sp>
      <p:sp>
        <p:nvSpPr>
          <p:cNvPr id="5" name="Marcador de contenido 1"/>
          <p:cNvSpPr txBox="1">
            <a:spLocks noGrp="1"/>
          </p:cNvSpPr>
          <p:nvPr>
            <p:ph idx="1"/>
          </p:nvPr>
        </p:nvSpPr>
        <p:spPr>
          <a:xfrm>
            <a:off x="1043608" y="1779662"/>
            <a:ext cx="7056784" cy="2960536"/>
          </a:xfrm>
          <a:prstGeom prst="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lstStyle/>
          <a:p>
            <a:pPr>
              <a:lnSpc>
                <a:spcPct val="99000"/>
              </a:lnSpc>
              <a:buFont typeface="Century Gothic"/>
              <a:buChar char="✓"/>
              <a:defRPr sz="1900">
                <a:latin typeface="Century Gothic"/>
                <a:ea typeface="Century Gothic"/>
                <a:cs typeface="Century Gothic"/>
                <a:sym typeface="Century Gothic"/>
              </a:defRPr>
            </a:pPr>
            <a:endParaRPr lang="es-MX" dirty="0" smtClean="0">
              <a:solidFill>
                <a:schemeClr val="tx1"/>
              </a:solidFill>
            </a:endParaRPr>
          </a:p>
          <a:p>
            <a:pPr>
              <a:lnSpc>
                <a:spcPct val="99000"/>
              </a:lnSpc>
              <a:buClr>
                <a:schemeClr val="tx2">
                  <a:lumMod val="75000"/>
                </a:schemeClr>
              </a:buClr>
              <a:buFont typeface="Wingdings" pitchFamily="2" charset="2"/>
              <a:buChar char="§"/>
              <a:defRPr sz="1900">
                <a:latin typeface="Century Gothic"/>
                <a:ea typeface="Century Gothic"/>
                <a:cs typeface="Century Gothic"/>
                <a:sym typeface="Century Gothic"/>
              </a:defRPr>
            </a:pPr>
            <a:r>
              <a:rPr lang="es-MX" dirty="0" smtClean="0">
                <a:solidFill>
                  <a:schemeClr val="tx1"/>
                </a:solidFill>
              </a:rPr>
              <a:t> </a:t>
            </a:r>
            <a:r>
              <a:rPr lang="es-MX" sz="1800" dirty="0" smtClean="0">
                <a:solidFill>
                  <a:schemeClr val="tx1"/>
                </a:solidFill>
              </a:rPr>
              <a:t>Fundamentación jurídica y propósitos o considerandos.</a:t>
            </a:r>
          </a:p>
          <a:p>
            <a:pPr marL="342900" indent="-342900">
              <a:lnSpc>
                <a:spcPct val="99000"/>
              </a:lnSpc>
              <a:buClr>
                <a:schemeClr val="tx2">
                  <a:lumMod val="75000"/>
                </a:schemeClr>
              </a:buClr>
              <a:buSzTx/>
              <a:buFont typeface="Wingdings" pitchFamily="2" charset="2"/>
              <a:buChar char="§"/>
              <a:defRPr sz="1900">
                <a:latin typeface="Century Gothic"/>
                <a:ea typeface="Century Gothic"/>
                <a:cs typeface="Century Gothic"/>
                <a:sym typeface="Century Gothic"/>
              </a:defRPr>
            </a:pPr>
            <a:endParaRPr lang="es-MX" sz="1800" dirty="0" smtClean="0">
              <a:solidFill>
                <a:schemeClr val="tx1"/>
              </a:solidFill>
            </a:endParaRPr>
          </a:p>
          <a:p>
            <a:pPr>
              <a:lnSpc>
                <a:spcPct val="99000"/>
              </a:lnSpc>
              <a:buClr>
                <a:schemeClr val="tx2">
                  <a:lumMod val="75000"/>
                </a:schemeClr>
              </a:buClr>
              <a:buFont typeface="Wingdings" pitchFamily="2" charset="2"/>
              <a:buChar char="§"/>
              <a:defRPr sz="1900">
                <a:latin typeface="Century Gothic"/>
                <a:ea typeface="Century Gothic"/>
                <a:cs typeface="Century Gothic"/>
                <a:sym typeface="Century Gothic"/>
              </a:defRPr>
            </a:pPr>
            <a:r>
              <a:rPr lang="es-MX" sz="1800" dirty="0" smtClean="0">
                <a:solidFill>
                  <a:schemeClr val="tx1"/>
                </a:solidFill>
              </a:rPr>
              <a:t> Cuerpo normativo.</a:t>
            </a:r>
          </a:p>
          <a:p>
            <a:pPr marL="0" indent="0">
              <a:lnSpc>
                <a:spcPct val="99000"/>
              </a:lnSpc>
              <a:buClr>
                <a:schemeClr val="tx2">
                  <a:lumMod val="75000"/>
                </a:schemeClr>
              </a:buClr>
              <a:buSzTx/>
              <a:buNone/>
              <a:defRPr sz="1900">
                <a:latin typeface="Century Gothic"/>
                <a:ea typeface="Century Gothic"/>
                <a:cs typeface="Century Gothic"/>
                <a:sym typeface="Century Gothic"/>
              </a:defRPr>
            </a:pPr>
            <a:r>
              <a:rPr lang="es-MX" sz="1800" dirty="0" smtClean="0">
                <a:solidFill>
                  <a:schemeClr val="tx1"/>
                </a:solidFill>
              </a:rPr>
              <a:t>        (responsabilidades de la comunidad educativa).</a:t>
            </a:r>
          </a:p>
          <a:p>
            <a:pPr marL="342900" indent="-342900">
              <a:lnSpc>
                <a:spcPct val="99000"/>
              </a:lnSpc>
              <a:buClr>
                <a:schemeClr val="tx2">
                  <a:lumMod val="75000"/>
                </a:schemeClr>
              </a:buClr>
              <a:buSzTx/>
              <a:buFont typeface="Wingdings" pitchFamily="2" charset="2"/>
              <a:buChar char="§"/>
              <a:defRPr sz="1900">
                <a:latin typeface="Century Gothic"/>
                <a:ea typeface="Century Gothic"/>
                <a:cs typeface="Century Gothic"/>
                <a:sym typeface="Century Gothic"/>
              </a:defRPr>
            </a:pPr>
            <a:endParaRPr lang="es-MX" sz="1800" dirty="0" smtClean="0">
              <a:solidFill>
                <a:schemeClr val="tx1"/>
              </a:solidFill>
            </a:endParaRPr>
          </a:p>
          <a:p>
            <a:pPr>
              <a:lnSpc>
                <a:spcPct val="99000"/>
              </a:lnSpc>
              <a:buClr>
                <a:schemeClr val="tx2">
                  <a:lumMod val="75000"/>
                </a:schemeClr>
              </a:buClr>
              <a:buFont typeface="Wingdings" pitchFamily="2" charset="2"/>
              <a:buChar char="§"/>
              <a:defRPr sz="1900">
                <a:latin typeface="Century Gothic"/>
                <a:ea typeface="Century Gothic"/>
                <a:cs typeface="Century Gothic"/>
                <a:sym typeface="Century Gothic"/>
              </a:defRPr>
            </a:pPr>
            <a:r>
              <a:rPr lang="es-MX" sz="1800" dirty="0" smtClean="0">
                <a:solidFill>
                  <a:schemeClr val="tx1"/>
                </a:solidFill>
              </a:rPr>
              <a:t> Medidas disciplinarias.</a:t>
            </a:r>
          </a:p>
          <a:p>
            <a:pPr marL="342900" indent="-342900">
              <a:lnSpc>
                <a:spcPct val="99000"/>
              </a:lnSpc>
              <a:buClr>
                <a:schemeClr val="tx2">
                  <a:lumMod val="75000"/>
                </a:schemeClr>
              </a:buClr>
              <a:buSzTx/>
              <a:buFont typeface="Wingdings" pitchFamily="2" charset="2"/>
              <a:buChar char="§"/>
              <a:defRPr sz="1900">
                <a:latin typeface="Century Gothic"/>
                <a:ea typeface="Century Gothic"/>
                <a:cs typeface="Century Gothic"/>
                <a:sym typeface="Century Gothic"/>
              </a:defRPr>
            </a:pPr>
            <a:endParaRPr lang="es-MX" sz="1800" dirty="0" smtClean="0">
              <a:solidFill>
                <a:schemeClr val="tx1"/>
              </a:solidFill>
            </a:endParaRPr>
          </a:p>
          <a:p>
            <a:pPr>
              <a:lnSpc>
                <a:spcPct val="99000"/>
              </a:lnSpc>
              <a:buClr>
                <a:schemeClr val="tx2">
                  <a:lumMod val="75000"/>
                </a:schemeClr>
              </a:buClr>
              <a:buFont typeface="Wingdings" pitchFamily="2" charset="2"/>
              <a:buChar char="§"/>
              <a:defRPr sz="1900">
                <a:latin typeface="Century Gothic"/>
                <a:ea typeface="Century Gothic"/>
                <a:cs typeface="Century Gothic"/>
                <a:sym typeface="Century Gothic"/>
              </a:defRPr>
            </a:pPr>
            <a:r>
              <a:rPr lang="es-MX" sz="1800" dirty="0" smtClean="0">
                <a:solidFill>
                  <a:schemeClr val="tx1"/>
                </a:solidFill>
              </a:rPr>
              <a:t> Protocolos y procedimientos de evaluación.</a:t>
            </a:r>
            <a:endParaRPr lang="es-MX" sz="1800" dirty="0">
              <a:solidFill>
                <a:schemeClr val="tx1"/>
              </a:solidFill>
            </a:endParaRPr>
          </a:p>
        </p:txBody>
      </p:sp>
    </p:spTree>
    <p:extLst>
      <p:ext uri="{BB962C8B-B14F-4D97-AF65-F5344CB8AC3E}">
        <p14:creationId xmlns:p14="http://schemas.microsoft.com/office/powerpoint/2010/main" val="2992974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ítulo 2"/>
          <p:cNvSpPr txBox="1">
            <a:spLocks noGrp="1"/>
          </p:cNvSpPr>
          <p:nvPr>
            <p:ph type="title"/>
          </p:nvPr>
        </p:nvSpPr>
        <p:spPr>
          <a:xfrm>
            <a:off x="359030" y="573896"/>
            <a:ext cx="8605457" cy="316620"/>
          </a:xfrm>
          <a:prstGeom prst="rect">
            <a:avLst/>
          </a:prstGeom>
          <a:solidFill>
            <a:srgbClr val="FFFFFF"/>
          </a:solidFill>
        </p:spPr>
        <p:txBody>
          <a:bodyPr/>
          <a:lstStyle>
            <a:lvl1pPr defTabSz="610345">
              <a:defRPr sz="2136" b="1">
                <a:solidFill>
                  <a:srgbClr val="008000"/>
                </a:solidFill>
                <a:latin typeface="Century Gothic"/>
                <a:ea typeface="Century Gothic"/>
                <a:cs typeface="Century Gothic"/>
                <a:sym typeface="Century Gothic"/>
              </a:defRPr>
            </a:lvl1pPr>
          </a:lstStyle>
          <a:p>
            <a:r>
              <a:rPr dirty="0">
                <a:solidFill>
                  <a:schemeClr val="accent3">
                    <a:lumMod val="50000"/>
                  </a:schemeClr>
                </a:solidFill>
              </a:rPr>
              <a:t>¿</a:t>
            </a:r>
            <a:r>
              <a:rPr dirty="0" err="1">
                <a:solidFill>
                  <a:schemeClr val="accent3">
                    <a:lumMod val="50000"/>
                  </a:schemeClr>
                </a:solidFill>
              </a:rPr>
              <a:t>Qué</a:t>
            </a:r>
            <a:r>
              <a:rPr dirty="0">
                <a:solidFill>
                  <a:schemeClr val="accent3">
                    <a:lumMod val="50000"/>
                  </a:schemeClr>
                </a:solidFill>
              </a:rPr>
              <a:t> </a:t>
            </a:r>
            <a:r>
              <a:rPr dirty="0" err="1">
                <a:solidFill>
                  <a:schemeClr val="accent3">
                    <a:lumMod val="50000"/>
                  </a:schemeClr>
                </a:solidFill>
              </a:rPr>
              <a:t>requieren</a:t>
            </a:r>
            <a:r>
              <a:rPr dirty="0">
                <a:solidFill>
                  <a:schemeClr val="accent3">
                    <a:lumMod val="50000"/>
                  </a:schemeClr>
                </a:solidFill>
              </a:rPr>
              <a:t> </a:t>
            </a:r>
            <a:r>
              <a:rPr dirty="0" err="1">
                <a:solidFill>
                  <a:schemeClr val="accent3">
                    <a:lumMod val="50000"/>
                  </a:schemeClr>
                </a:solidFill>
              </a:rPr>
              <a:t>para</a:t>
            </a:r>
            <a:r>
              <a:rPr dirty="0">
                <a:solidFill>
                  <a:schemeClr val="accent3">
                    <a:lumMod val="50000"/>
                  </a:schemeClr>
                </a:solidFill>
              </a:rPr>
              <a:t> </a:t>
            </a:r>
            <a:r>
              <a:rPr dirty="0" err="1">
                <a:solidFill>
                  <a:schemeClr val="accent3">
                    <a:lumMod val="50000"/>
                  </a:schemeClr>
                </a:solidFill>
              </a:rPr>
              <a:t>ser</a:t>
            </a:r>
            <a:r>
              <a:rPr dirty="0">
                <a:solidFill>
                  <a:schemeClr val="accent3">
                    <a:lumMod val="50000"/>
                  </a:schemeClr>
                </a:solidFill>
              </a:rPr>
              <a:t> </a:t>
            </a:r>
            <a:r>
              <a:rPr dirty="0" err="1">
                <a:solidFill>
                  <a:schemeClr val="accent3">
                    <a:lumMod val="50000"/>
                  </a:schemeClr>
                </a:solidFill>
              </a:rPr>
              <a:t>instrumentos</a:t>
            </a:r>
            <a:r>
              <a:rPr dirty="0">
                <a:solidFill>
                  <a:schemeClr val="accent3">
                    <a:lumMod val="50000"/>
                  </a:schemeClr>
                </a:solidFill>
              </a:rPr>
              <a:t> </a:t>
            </a:r>
            <a:r>
              <a:rPr dirty="0" err="1">
                <a:solidFill>
                  <a:schemeClr val="accent3">
                    <a:lumMod val="50000"/>
                  </a:schemeClr>
                </a:solidFill>
              </a:rPr>
              <a:t>formativos</a:t>
            </a:r>
            <a:r>
              <a:rPr dirty="0">
                <a:solidFill>
                  <a:schemeClr val="accent3">
                    <a:lumMod val="50000"/>
                  </a:schemeClr>
                </a:solidFill>
              </a:rPr>
              <a:t>?</a:t>
            </a:r>
          </a:p>
        </p:txBody>
      </p:sp>
      <p:graphicFrame>
        <p:nvGraphicFramePr>
          <p:cNvPr id="547" name="Marcador de contenido 3"/>
          <p:cNvGraphicFramePr/>
          <p:nvPr>
            <p:extLst>
              <p:ext uri="{D42A27DB-BD31-4B8C-83A1-F6EECF244321}">
                <p14:modId xmlns:p14="http://schemas.microsoft.com/office/powerpoint/2010/main" val="1249392757"/>
              </p:ext>
            </p:extLst>
          </p:nvPr>
        </p:nvGraphicFramePr>
        <p:xfrm>
          <a:off x="467544" y="1419622"/>
          <a:ext cx="8278913" cy="3428348"/>
        </p:xfrm>
        <a:graphic>
          <a:graphicData uri="http://schemas.openxmlformats.org/drawingml/2006/table">
            <a:tbl>
              <a:tblPr>
                <a:tableStyleId>{284E427A-3D55-4303-BF80-6455036E1DE7}</a:tableStyleId>
              </a:tblPr>
              <a:tblGrid>
                <a:gridCol w="3702453">
                  <a:extLst>
                    <a:ext uri="{9D8B030D-6E8A-4147-A177-3AD203B41FA5}">
                      <a16:colId xmlns:a16="http://schemas.microsoft.com/office/drawing/2014/main" val="20000"/>
                    </a:ext>
                  </a:extLst>
                </a:gridCol>
                <a:gridCol w="4576460">
                  <a:extLst>
                    <a:ext uri="{9D8B030D-6E8A-4147-A177-3AD203B41FA5}">
                      <a16:colId xmlns:a16="http://schemas.microsoft.com/office/drawing/2014/main" val="20001"/>
                    </a:ext>
                  </a:extLst>
                </a:gridCol>
              </a:tblGrid>
              <a:tr h="263020">
                <a:tc>
                  <a:txBody>
                    <a:bodyPr/>
                    <a:lstStyle/>
                    <a:p>
                      <a:pPr marL="285750" indent="-285750" algn="l">
                        <a:buSzPct val="100000"/>
                        <a:buFont typeface="Courier New"/>
                        <a:buChar char="o"/>
                        <a:defRPr sz="1700">
                          <a:latin typeface="Century Gothic"/>
                          <a:ea typeface="Century Gothic"/>
                          <a:cs typeface="Century Gothic"/>
                          <a:sym typeface="Century Gothic"/>
                        </a:defRPr>
                      </a:pPr>
                      <a:r>
                        <a:rPr sz="1300" b="1" dirty="0" err="1">
                          <a:solidFill>
                            <a:schemeClr val="accent6">
                              <a:lumMod val="75000"/>
                            </a:schemeClr>
                          </a:solidFill>
                        </a:rPr>
                        <a:t>Lenguaje</a:t>
                      </a:r>
                      <a:r>
                        <a:rPr sz="1300" b="1" dirty="0">
                          <a:solidFill>
                            <a:schemeClr val="accent6">
                              <a:lumMod val="75000"/>
                            </a:schemeClr>
                          </a:solidFill>
                        </a:rPr>
                        <a:t> </a:t>
                      </a:r>
                      <a:r>
                        <a:rPr sz="1300" b="1" dirty="0" err="1">
                          <a:solidFill>
                            <a:schemeClr val="accent6">
                              <a:lumMod val="75000"/>
                            </a:schemeClr>
                          </a:solidFill>
                        </a:rPr>
                        <a:t>claro</a:t>
                      </a:r>
                      <a:r>
                        <a:rPr sz="1300" b="1" dirty="0">
                          <a:solidFill>
                            <a:schemeClr val="accent6">
                              <a:lumMod val="75000"/>
                            </a:schemeClr>
                          </a:solidFill>
                        </a:rPr>
                        <a:t> y </a:t>
                      </a:r>
                      <a:r>
                        <a:rPr sz="1300" b="1" dirty="0" err="1">
                          <a:solidFill>
                            <a:schemeClr val="accent6">
                              <a:lumMod val="75000"/>
                            </a:schemeClr>
                          </a:solidFill>
                        </a:rPr>
                        <a:t>preciso</a:t>
                      </a:r>
                      <a:endParaRPr sz="1300" b="1" dirty="0">
                        <a:solidFill>
                          <a:schemeClr val="accent6">
                            <a:lumMod val="75000"/>
                          </a:schemeClr>
                        </a:solidFill>
                      </a:endParaRPr>
                    </a:p>
                  </a:txBody>
                  <a:tcPr marL="32730" marR="32730" marT="32730" marB="32730" horzOverflow="overflow"/>
                </a:tc>
                <a:tc rowSpan="2">
                  <a:txBody>
                    <a:bodyPr/>
                    <a:lstStyle/>
                    <a:p>
                      <a:pPr marL="285750" indent="-285750" algn="just" defTabSz="685781">
                        <a:buSzPct val="100000"/>
                        <a:buFont typeface="Courier New"/>
                        <a:buChar char="o"/>
                        <a:defRPr sz="1700">
                          <a:latin typeface="Century Gothic"/>
                          <a:ea typeface="Century Gothic"/>
                          <a:cs typeface="Century Gothic"/>
                          <a:sym typeface="Century Gothic"/>
                        </a:defRPr>
                      </a:pPr>
                      <a:r>
                        <a:rPr sz="1300" b="1" dirty="0" err="1">
                          <a:solidFill>
                            <a:schemeClr val="accent6">
                              <a:lumMod val="75000"/>
                            </a:schemeClr>
                          </a:solidFill>
                        </a:rPr>
                        <a:t>Ser</a:t>
                      </a:r>
                      <a:r>
                        <a:rPr sz="1300" b="1" dirty="0">
                          <a:solidFill>
                            <a:schemeClr val="accent6">
                              <a:lumMod val="75000"/>
                            </a:schemeClr>
                          </a:solidFill>
                        </a:rPr>
                        <a:t> </a:t>
                      </a:r>
                      <a:r>
                        <a:rPr sz="1300" b="1" dirty="0" err="1">
                          <a:solidFill>
                            <a:schemeClr val="accent6">
                              <a:lumMod val="75000"/>
                            </a:schemeClr>
                          </a:solidFill>
                        </a:rPr>
                        <a:t>conocido</a:t>
                      </a:r>
                      <a:r>
                        <a:rPr sz="1300" b="1" dirty="0">
                          <a:solidFill>
                            <a:schemeClr val="accent6">
                              <a:lumMod val="75000"/>
                            </a:schemeClr>
                          </a:solidFill>
                        </a:rPr>
                        <a:t>  </a:t>
                      </a:r>
                      <a:r>
                        <a:rPr sz="1300" b="1" dirty="0" err="1">
                          <a:solidFill>
                            <a:schemeClr val="accent6">
                              <a:lumMod val="75000"/>
                            </a:schemeClr>
                          </a:solidFill>
                        </a:rPr>
                        <a:t>por</a:t>
                      </a:r>
                      <a:r>
                        <a:rPr sz="1300" b="1" dirty="0">
                          <a:solidFill>
                            <a:schemeClr val="accent6">
                              <a:lumMod val="75000"/>
                            </a:schemeClr>
                          </a:solidFill>
                        </a:rPr>
                        <a:t> </a:t>
                      </a:r>
                      <a:r>
                        <a:rPr sz="1300" b="1" dirty="0" err="1">
                          <a:solidFill>
                            <a:schemeClr val="accent6">
                              <a:lumMod val="75000"/>
                            </a:schemeClr>
                          </a:solidFill>
                        </a:rPr>
                        <a:t>todos</a:t>
                      </a:r>
                      <a:r>
                        <a:rPr sz="1300" b="1" dirty="0">
                          <a:solidFill>
                            <a:schemeClr val="accent6">
                              <a:lumMod val="75000"/>
                            </a:schemeClr>
                          </a:solidFill>
                        </a:rPr>
                        <a:t> los </a:t>
                      </a:r>
                      <a:r>
                        <a:rPr sz="1300" b="1" dirty="0" err="1">
                          <a:solidFill>
                            <a:schemeClr val="accent6">
                              <a:lumMod val="75000"/>
                            </a:schemeClr>
                          </a:solidFill>
                        </a:rPr>
                        <a:t>miembros</a:t>
                      </a:r>
                      <a:r>
                        <a:rPr sz="1300" b="1" dirty="0">
                          <a:solidFill>
                            <a:schemeClr val="accent6">
                              <a:lumMod val="75000"/>
                            </a:schemeClr>
                          </a:solidFill>
                        </a:rPr>
                        <a:t> de la </a:t>
                      </a:r>
                      <a:r>
                        <a:rPr sz="1300" b="1" dirty="0" err="1">
                          <a:solidFill>
                            <a:schemeClr val="accent6">
                              <a:lumMod val="75000"/>
                            </a:schemeClr>
                          </a:solidFill>
                        </a:rPr>
                        <a:t>comunidad</a:t>
                      </a:r>
                      <a:r>
                        <a:rPr sz="1300" b="1" dirty="0">
                          <a:solidFill>
                            <a:schemeClr val="accent6">
                              <a:lumMod val="75000"/>
                            </a:schemeClr>
                          </a:solidFill>
                        </a:rPr>
                        <a:t> escolar</a:t>
                      </a:r>
                      <a:r>
                        <a:rPr sz="1300" dirty="0"/>
                        <a:t>: </a:t>
                      </a:r>
                      <a:r>
                        <a:rPr sz="1300" dirty="0" err="1"/>
                        <a:t>alumnado</a:t>
                      </a:r>
                      <a:r>
                        <a:rPr sz="1300" dirty="0"/>
                        <a:t>, </a:t>
                      </a:r>
                      <a:r>
                        <a:rPr sz="1300" dirty="0" err="1"/>
                        <a:t>docentes</a:t>
                      </a:r>
                      <a:r>
                        <a:rPr sz="1300" dirty="0"/>
                        <a:t>, </a:t>
                      </a:r>
                      <a:r>
                        <a:rPr sz="1300" dirty="0" err="1"/>
                        <a:t>familias</a:t>
                      </a:r>
                      <a:r>
                        <a:rPr sz="1300" dirty="0"/>
                        <a:t> (</a:t>
                      </a:r>
                      <a:r>
                        <a:rPr sz="1300" dirty="0" err="1"/>
                        <a:t>madres</a:t>
                      </a:r>
                      <a:r>
                        <a:rPr sz="1300" dirty="0"/>
                        <a:t>, padres, </a:t>
                      </a:r>
                      <a:r>
                        <a:rPr sz="1300" dirty="0" err="1" smtClean="0"/>
                        <a:t>tutores</a:t>
                      </a:r>
                      <a:r>
                        <a:rPr lang="es-MX" sz="1300" dirty="0" smtClean="0"/>
                        <a:t>,</a:t>
                      </a:r>
                      <a:r>
                        <a:rPr lang="es-MX" sz="1300" baseline="0" dirty="0" smtClean="0"/>
                        <a:t> </a:t>
                      </a:r>
                      <a:r>
                        <a:rPr sz="1300" dirty="0" smtClean="0"/>
                        <a:t>antes </a:t>
                      </a:r>
                      <a:r>
                        <a:rPr sz="1300" dirty="0"/>
                        <a:t>de </a:t>
                      </a:r>
                      <a:r>
                        <a:rPr sz="1300" dirty="0" err="1"/>
                        <a:t>ponerlo</a:t>
                      </a:r>
                      <a:r>
                        <a:rPr sz="1300" dirty="0"/>
                        <a:t> en </a:t>
                      </a:r>
                      <a:r>
                        <a:rPr sz="1300" dirty="0" err="1"/>
                        <a:t>práctica</a:t>
                      </a:r>
                      <a:r>
                        <a:rPr sz="1300" dirty="0"/>
                        <a:t>.</a:t>
                      </a:r>
                    </a:p>
                  </a:txBody>
                  <a:tcPr marL="32730" marR="32730" marT="32730" marB="32730" horzOverflow="overflow"/>
                </a:tc>
                <a:extLst>
                  <a:ext uri="{0D108BD9-81ED-4DB2-BD59-A6C34878D82A}">
                    <a16:rowId xmlns:a16="http://schemas.microsoft.com/office/drawing/2014/main" val="10000"/>
                  </a:ext>
                </a:extLst>
              </a:tr>
              <a:tr h="613542">
                <a:tc>
                  <a:txBody>
                    <a:bodyPr/>
                    <a:lstStyle/>
                    <a:p>
                      <a:pPr marL="285750" indent="-285750" algn="just" defTabSz="685781">
                        <a:buSzPct val="100000"/>
                        <a:buFont typeface="Courier New"/>
                        <a:buChar char="o"/>
                        <a:defRPr sz="1700">
                          <a:latin typeface="Century Gothic"/>
                          <a:ea typeface="Century Gothic"/>
                          <a:cs typeface="Century Gothic"/>
                          <a:sym typeface="Century Gothic"/>
                        </a:defRPr>
                      </a:pPr>
                      <a:r>
                        <a:rPr sz="1300" b="1" dirty="0" err="1">
                          <a:solidFill>
                            <a:schemeClr val="accent6">
                              <a:lumMod val="75000"/>
                            </a:schemeClr>
                          </a:solidFill>
                        </a:rPr>
                        <a:t>Normas</a:t>
                      </a:r>
                      <a:r>
                        <a:rPr sz="1300" b="1" dirty="0">
                          <a:solidFill>
                            <a:schemeClr val="accent6">
                              <a:lumMod val="75000"/>
                            </a:schemeClr>
                          </a:solidFill>
                        </a:rPr>
                        <a:t> </a:t>
                      </a:r>
                      <a:r>
                        <a:rPr sz="1300" b="1" dirty="0" err="1">
                          <a:solidFill>
                            <a:schemeClr val="accent6">
                              <a:lumMod val="75000"/>
                            </a:schemeClr>
                          </a:solidFill>
                        </a:rPr>
                        <a:t>fundamentadas</a:t>
                      </a:r>
                      <a:r>
                        <a:rPr sz="1300" b="1" dirty="0">
                          <a:solidFill>
                            <a:schemeClr val="accent6">
                              <a:lumMod val="75000"/>
                            </a:schemeClr>
                          </a:solidFill>
                        </a:rPr>
                        <a:t> </a:t>
                      </a:r>
                      <a:r>
                        <a:rPr sz="1300" dirty="0"/>
                        <a:t>en los </a:t>
                      </a:r>
                      <a:r>
                        <a:rPr sz="1300" dirty="0" err="1"/>
                        <a:t>Derechos</a:t>
                      </a:r>
                      <a:r>
                        <a:rPr sz="1300" dirty="0"/>
                        <a:t> </a:t>
                      </a:r>
                      <a:r>
                        <a:rPr sz="1300" dirty="0" err="1"/>
                        <a:t>Humanos</a:t>
                      </a:r>
                      <a:r>
                        <a:rPr sz="1300" dirty="0"/>
                        <a:t>.</a:t>
                      </a:r>
                    </a:p>
                  </a:txBody>
                  <a:tcPr marL="32730" marR="32730" marT="32730" marB="32730" horzOverflow="overflow"/>
                </a:tc>
                <a:tc vMerge="1">
                  <a:txBody>
                    <a:bodyPr/>
                    <a:lstStyle/>
                    <a:p>
                      <a:endParaRPr lang="es-MX"/>
                    </a:p>
                  </a:txBody>
                  <a:tcPr/>
                </a:tc>
                <a:extLst>
                  <a:ext uri="{0D108BD9-81ED-4DB2-BD59-A6C34878D82A}">
                    <a16:rowId xmlns:a16="http://schemas.microsoft.com/office/drawing/2014/main" val="10001"/>
                  </a:ext>
                </a:extLst>
              </a:tr>
              <a:tr h="854813">
                <a:tc>
                  <a:txBody>
                    <a:bodyPr/>
                    <a:lstStyle/>
                    <a:p>
                      <a:pPr marL="285750" indent="-285750" algn="just">
                        <a:buSzPct val="100000"/>
                        <a:buFont typeface="Courier New"/>
                        <a:buChar char="o"/>
                        <a:defRPr sz="1700">
                          <a:latin typeface="Century Gothic"/>
                          <a:ea typeface="Century Gothic"/>
                          <a:cs typeface="Century Gothic"/>
                          <a:sym typeface="Century Gothic"/>
                        </a:defRPr>
                      </a:pPr>
                      <a:r>
                        <a:rPr sz="1300" dirty="0" err="1"/>
                        <a:t>Descripción</a:t>
                      </a:r>
                      <a:r>
                        <a:rPr sz="1300" dirty="0"/>
                        <a:t> de los </a:t>
                      </a:r>
                      <a:r>
                        <a:rPr sz="1300" b="1" dirty="0" err="1">
                          <a:solidFill>
                            <a:schemeClr val="accent6">
                              <a:lumMod val="75000"/>
                            </a:schemeClr>
                          </a:solidFill>
                        </a:rPr>
                        <a:t>procedimientos</a:t>
                      </a:r>
                      <a:r>
                        <a:rPr sz="1300" b="1" dirty="0">
                          <a:solidFill>
                            <a:schemeClr val="accent6">
                              <a:lumMod val="75000"/>
                            </a:schemeClr>
                          </a:solidFill>
                        </a:rPr>
                        <a:t> </a:t>
                      </a:r>
                      <a:r>
                        <a:rPr sz="1300" b="1" dirty="0" err="1">
                          <a:solidFill>
                            <a:schemeClr val="accent6">
                              <a:lumMod val="75000"/>
                            </a:schemeClr>
                          </a:solidFill>
                        </a:rPr>
                        <a:t>para</a:t>
                      </a:r>
                      <a:r>
                        <a:rPr sz="1300" b="1" dirty="0">
                          <a:solidFill>
                            <a:schemeClr val="accent6">
                              <a:lumMod val="75000"/>
                            </a:schemeClr>
                          </a:solidFill>
                        </a:rPr>
                        <a:t> </a:t>
                      </a:r>
                      <a:r>
                        <a:rPr sz="1300" b="1" dirty="0" err="1">
                          <a:solidFill>
                            <a:schemeClr val="accent6">
                              <a:lumMod val="75000"/>
                            </a:schemeClr>
                          </a:solidFill>
                        </a:rPr>
                        <a:t>evaluar</a:t>
                      </a:r>
                      <a:r>
                        <a:rPr sz="1300" b="1" dirty="0">
                          <a:solidFill>
                            <a:schemeClr val="accent6">
                              <a:lumMod val="75000"/>
                            </a:schemeClr>
                          </a:solidFill>
                        </a:rPr>
                        <a:t> </a:t>
                      </a:r>
                      <a:r>
                        <a:rPr sz="1300" dirty="0"/>
                        <a:t>la </a:t>
                      </a:r>
                      <a:r>
                        <a:rPr sz="1300" dirty="0" err="1"/>
                        <a:t>conducta</a:t>
                      </a:r>
                      <a:r>
                        <a:rPr sz="1300" dirty="0"/>
                        <a:t> que </a:t>
                      </a:r>
                      <a:r>
                        <a:rPr sz="1300" dirty="0" err="1"/>
                        <a:t>vulnera</a:t>
                      </a:r>
                      <a:r>
                        <a:rPr sz="1300" dirty="0"/>
                        <a:t> la </a:t>
                      </a:r>
                      <a:r>
                        <a:rPr sz="1300" dirty="0" err="1"/>
                        <a:t>norma</a:t>
                      </a:r>
                      <a:r>
                        <a:rPr sz="1300" dirty="0"/>
                        <a:t> de </a:t>
                      </a:r>
                      <a:r>
                        <a:rPr sz="1300" dirty="0" err="1"/>
                        <a:t>convivencia</a:t>
                      </a:r>
                      <a:r>
                        <a:rPr sz="1300" dirty="0"/>
                        <a:t>.</a:t>
                      </a:r>
                    </a:p>
                  </a:txBody>
                  <a:tcPr marL="32730" marR="32730" marT="32730" marB="32730" horzOverflow="overflow"/>
                </a:tc>
                <a:tc>
                  <a:txBody>
                    <a:bodyPr/>
                    <a:lstStyle/>
                    <a:p>
                      <a:pPr marL="285750" indent="-285750" algn="just">
                        <a:buSzPct val="100000"/>
                        <a:buFont typeface="Courier New"/>
                        <a:buChar char="o"/>
                        <a:defRPr sz="1700">
                          <a:latin typeface="Century Gothic"/>
                          <a:ea typeface="Century Gothic"/>
                          <a:cs typeface="Century Gothic"/>
                          <a:sym typeface="Century Gothic"/>
                        </a:defRPr>
                      </a:pPr>
                      <a:r>
                        <a:rPr sz="1300" b="1" dirty="0" err="1">
                          <a:solidFill>
                            <a:schemeClr val="accent6">
                              <a:lumMod val="75000"/>
                            </a:schemeClr>
                          </a:solidFill>
                        </a:rPr>
                        <a:t>Contemplar</a:t>
                      </a:r>
                      <a:r>
                        <a:rPr sz="1300" b="1" dirty="0">
                          <a:solidFill>
                            <a:schemeClr val="accent6">
                              <a:lumMod val="75000"/>
                            </a:schemeClr>
                          </a:solidFill>
                        </a:rPr>
                        <a:t> </a:t>
                      </a:r>
                      <a:r>
                        <a:rPr sz="1300" b="1" dirty="0" err="1">
                          <a:solidFill>
                            <a:schemeClr val="accent6">
                              <a:lumMod val="75000"/>
                            </a:schemeClr>
                          </a:solidFill>
                        </a:rPr>
                        <a:t>instancias</a:t>
                      </a:r>
                      <a:r>
                        <a:rPr sz="1300" dirty="0"/>
                        <a:t> y </a:t>
                      </a:r>
                      <a:r>
                        <a:rPr sz="1300" dirty="0" err="1"/>
                        <a:t>mecanismos</a:t>
                      </a:r>
                      <a:r>
                        <a:rPr sz="1300" dirty="0"/>
                        <a:t> de </a:t>
                      </a:r>
                      <a:r>
                        <a:rPr sz="1300" dirty="0" err="1"/>
                        <a:t>difusión</a:t>
                      </a:r>
                      <a:r>
                        <a:rPr sz="1300" dirty="0"/>
                        <a:t> y </a:t>
                      </a:r>
                      <a:r>
                        <a:rPr sz="1300" dirty="0" err="1"/>
                        <a:t>comprensión</a:t>
                      </a:r>
                      <a:r>
                        <a:rPr sz="1300" dirty="0"/>
                        <a:t> de los </a:t>
                      </a:r>
                      <a:r>
                        <a:rPr sz="1300" dirty="0" err="1"/>
                        <a:t>Acuerdos</a:t>
                      </a:r>
                      <a:r>
                        <a:rPr sz="1300" dirty="0"/>
                        <a:t> </a:t>
                      </a:r>
                      <a:r>
                        <a:rPr sz="1300" dirty="0" err="1"/>
                        <a:t>por</a:t>
                      </a:r>
                      <a:r>
                        <a:rPr sz="1300" dirty="0"/>
                        <a:t> </a:t>
                      </a:r>
                      <a:r>
                        <a:rPr sz="1300" dirty="0" err="1"/>
                        <a:t>toda</a:t>
                      </a:r>
                      <a:r>
                        <a:rPr sz="1300" dirty="0"/>
                        <a:t> la </a:t>
                      </a:r>
                      <a:r>
                        <a:rPr sz="1300" dirty="0" err="1"/>
                        <a:t>comunidad</a:t>
                      </a:r>
                      <a:r>
                        <a:rPr sz="1300" dirty="0"/>
                        <a:t> escolar.</a:t>
                      </a:r>
                    </a:p>
                  </a:txBody>
                  <a:tcPr marL="32730" marR="32730" marT="32730" marB="32730" horzOverflow="overflow"/>
                </a:tc>
                <a:extLst>
                  <a:ext uri="{0D108BD9-81ED-4DB2-BD59-A6C34878D82A}">
                    <a16:rowId xmlns:a16="http://schemas.microsoft.com/office/drawing/2014/main" val="10002"/>
                  </a:ext>
                </a:extLst>
              </a:tr>
              <a:tr h="707072">
                <a:tc>
                  <a:txBody>
                    <a:bodyPr/>
                    <a:lstStyle/>
                    <a:p>
                      <a:pPr marL="285750" indent="-285750" algn="just">
                        <a:buSzPct val="100000"/>
                        <a:buFont typeface="Courier New"/>
                        <a:buChar char="o"/>
                        <a:defRPr sz="1700">
                          <a:latin typeface="Century Gothic"/>
                          <a:ea typeface="Century Gothic"/>
                          <a:cs typeface="Century Gothic"/>
                          <a:sym typeface="Century Gothic"/>
                        </a:defRPr>
                      </a:pPr>
                      <a:r>
                        <a:rPr sz="1300" dirty="0" err="1"/>
                        <a:t>Descripción</a:t>
                      </a:r>
                      <a:r>
                        <a:rPr sz="1300" dirty="0"/>
                        <a:t> de la </a:t>
                      </a:r>
                      <a:r>
                        <a:rPr sz="1300" b="1" dirty="0" err="1">
                          <a:solidFill>
                            <a:schemeClr val="accent6">
                              <a:lumMod val="75000"/>
                            </a:schemeClr>
                          </a:solidFill>
                        </a:rPr>
                        <a:t>gradualidad</a:t>
                      </a:r>
                      <a:r>
                        <a:rPr sz="1300" b="1" dirty="0">
                          <a:solidFill>
                            <a:schemeClr val="accent6">
                              <a:lumMod val="75000"/>
                            </a:schemeClr>
                          </a:solidFill>
                        </a:rPr>
                        <a:t> de </a:t>
                      </a:r>
                      <a:r>
                        <a:rPr sz="1300" b="1" dirty="0" err="1">
                          <a:solidFill>
                            <a:schemeClr val="accent6">
                              <a:lumMod val="75000"/>
                            </a:schemeClr>
                          </a:solidFill>
                        </a:rPr>
                        <a:t>las</a:t>
                      </a:r>
                      <a:r>
                        <a:rPr sz="1300" b="1" dirty="0">
                          <a:solidFill>
                            <a:schemeClr val="accent6">
                              <a:lumMod val="75000"/>
                            </a:schemeClr>
                          </a:solidFill>
                        </a:rPr>
                        <a:t> </a:t>
                      </a:r>
                      <a:r>
                        <a:rPr sz="1300" b="1" dirty="0" err="1">
                          <a:solidFill>
                            <a:schemeClr val="accent6">
                              <a:lumMod val="75000"/>
                            </a:schemeClr>
                          </a:solidFill>
                        </a:rPr>
                        <a:t>faltas</a:t>
                      </a:r>
                      <a:r>
                        <a:rPr sz="1300" b="1" dirty="0">
                          <a:solidFill>
                            <a:schemeClr val="accent6">
                              <a:lumMod val="75000"/>
                            </a:schemeClr>
                          </a:solidFill>
                        </a:rPr>
                        <a:t> </a:t>
                      </a:r>
                      <a:r>
                        <a:rPr sz="1300" dirty="0"/>
                        <a:t>y la </a:t>
                      </a:r>
                      <a:r>
                        <a:rPr sz="1300" b="1" dirty="0" err="1">
                          <a:solidFill>
                            <a:schemeClr val="accent6">
                              <a:lumMod val="75000"/>
                            </a:schemeClr>
                          </a:solidFill>
                        </a:rPr>
                        <a:t>medida</a:t>
                      </a:r>
                      <a:r>
                        <a:rPr sz="1300" b="1" dirty="0">
                          <a:solidFill>
                            <a:schemeClr val="accent6">
                              <a:lumMod val="75000"/>
                            </a:schemeClr>
                          </a:solidFill>
                        </a:rPr>
                        <a:t> </a:t>
                      </a:r>
                      <a:r>
                        <a:rPr sz="1300" b="1" dirty="0" err="1">
                          <a:solidFill>
                            <a:schemeClr val="accent6">
                              <a:lumMod val="75000"/>
                            </a:schemeClr>
                          </a:solidFill>
                        </a:rPr>
                        <a:t>disciplinaria</a:t>
                      </a:r>
                      <a:r>
                        <a:rPr sz="1300" b="1" dirty="0">
                          <a:solidFill>
                            <a:schemeClr val="accent6">
                              <a:lumMod val="75000"/>
                            </a:schemeClr>
                          </a:solidFill>
                        </a:rPr>
                        <a:t> / </a:t>
                      </a:r>
                      <a:r>
                        <a:rPr sz="1300" b="1" dirty="0" err="1">
                          <a:solidFill>
                            <a:schemeClr val="accent6">
                              <a:lumMod val="75000"/>
                            </a:schemeClr>
                          </a:solidFill>
                        </a:rPr>
                        <a:t>reparatoria</a:t>
                      </a:r>
                      <a:r>
                        <a:rPr sz="1300" b="1" dirty="0">
                          <a:solidFill>
                            <a:schemeClr val="accent6">
                              <a:lumMod val="75000"/>
                            </a:schemeClr>
                          </a:solidFill>
                        </a:rPr>
                        <a:t>.</a:t>
                      </a:r>
                    </a:p>
                  </a:txBody>
                  <a:tcPr marL="32730" marR="32730" marT="32730" marB="32730" horzOverflow="overflow"/>
                </a:tc>
                <a:tc>
                  <a:txBody>
                    <a:bodyPr/>
                    <a:lstStyle/>
                    <a:p>
                      <a:pPr marL="285750" indent="-285750" algn="just">
                        <a:buSzPct val="100000"/>
                        <a:buFont typeface="Courier New"/>
                        <a:buChar char="o"/>
                        <a:defRPr sz="1700">
                          <a:latin typeface="Century Gothic"/>
                          <a:ea typeface="Century Gothic"/>
                          <a:cs typeface="Century Gothic"/>
                          <a:sym typeface="Century Gothic"/>
                        </a:defRPr>
                      </a:pPr>
                      <a:r>
                        <a:rPr sz="1300" dirty="0" err="1"/>
                        <a:t>Contener</a:t>
                      </a:r>
                      <a:r>
                        <a:rPr sz="1300" dirty="0"/>
                        <a:t> </a:t>
                      </a:r>
                      <a:r>
                        <a:rPr sz="1300" dirty="0" err="1"/>
                        <a:t>mecanismos</a:t>
                      </a:r>
                      <a:r>
                        <a:rPr sz="1300" dirty="0"/>
                        <a:t> </a:t>
                      </a:r>
                      <a:r>
                        <a:rPr sz="1300" dirty="0" err="1"/>
                        <a:t>para</a:t>
                      </a:r>
                      <a:r>
                        <a:rPr sz="1300" dirty="0"/>
                        <a:t> la </a:t>
                      </a:r>
                      <a:r>
                        <a:rPr sz="1300" b="1" dirty="0" err="1">
                          <a:solidFill>
                            <a:schemeClr val="accent6">
                              <a:lumMod val="75000"/>
                            </a:schemeClr>
                          </a:solidFill>
                        </a:rPr>
                        <a:t>revisión</a:t>
                      </a:r>
                      <a:r>
                        <a:rPr sz="1300" dirty="0"/>
                        <a:t> (</a:t>
                      </a:r>
                      <a:r>
                        <a:rPr sz="1300" dirty="0" err="1"/>
                        <a:t>anual</a:t>
                      </a:r>
                      <a:r>
                        <a:rPr sz="1300" dirty="0"/>
                        <a:t>), </a:t>
                      </a:r>
                      <a:r>
                        <a:rPr sz="1300" b="1" dirty="0" err="1">
                          <a:solidFill>
                            <a:schemeClr val="accent6">
                              <a:lumMod val="75000"/>
                            </a:schemeClr>
                          </a:solidFill>
                        </a:rPr>
                        <a:t>modificación</a:t>
                      </a:r>
                      <a:r>
                        <a:rPr sz="1300" b="1" dirty="0">
                          <a:solidFill>
                            <a:schemeClr val="accent6">
                              <a:lumMod val="75000"/>
                            </a:schemeClr>
                          </a:solidFill>
                        </a:rPr>
                        <a:t> y </a:t>
                      </a:r>
                      <a:r>
                        <a:rPr sz="1300" b="1" dirty="0" err="1">
                          <a:solidFill>
                            <a:schemeClr val="accent6">
                              <a:lumMod val="75000"/>
                            </a:schemeClr>
                          </a:solidFill>
                        </a:rPr>
                        <a:t>actualización</a:t>
                      </a:r>
                      <a:r>
                        <a:rPr sz="1300" b="1" dirty="0">
                          <a:solidFill>
                            <a:schemeClr val="accent6">
                              <a:lumMod val="75000"/>
                            </a:schemeClr>
                          </a:solidFill>
                        </a:rPr>
                        <a:t> </a:t>
                      </a:r>
                      <a:r>
                        <a:rPr sz="1300" dirty="0" err="1"/>
                        <a:t>necesaria</a:t>
                      </a:r>
                      <a:r>
                        <a:rPr sz="1300" dirty="0"/>
                        <a:t> en el </a:t>
                      </a:r>
                      <a:r>
                        <a:rPr sz="1300" dirty="0" err="1"/>
                        <a:t>tiempo</a:t>
                      </a:r>
                      <a:r>
                        <a:rPr sz="1300" dirty="0"/>
                        <a:t>, </a:t>
                      </a:r>
                      <a:r>
                        <a:rPr sz="1300" dirty="0" err="1"/>
                        <a:t>incorporando</a:t>
                      </a:r>
                      <a:r>
                        <a:rPr sz="1300" dirty="0"/>
                        <a:t> </a:t>
                      </a:r>
                      <a:r>
                        <a:rPr sz="1300" dirty="0" err="1"/>
                        <a:t>situaciones</a:t>
                      </a:r>
                      <a:r>
                        <a:rPr sz="1300" dirty="0"/>
                        <a:t> no </a:t>
                      </a:r>
                      <a:r>
                        <a:rPr sz="1300" dirty="0" err="1"/>
                        <a:t>previstas</a:t>
                      </a:r>
                      <a:r>
                        <a:rPr sz="1300" dirty="0"/>
                        <a:t>.</a:t>
                      </a:r>
                    </a:p>
                  </a:txBody>
                  <a:tcPr marL="32730" marR="32730" marT="32730" marB="32730" horzOverflow="overflow"/>
                </a:tc>
                <a:extLst>
                  <a:ext uri="{0D108BD9-81ED-4DB2-BD59-A6C34878D82A}">
                    <a16:rowId xmlns:a16="http://schemas.microsoft.com/office/drawing/2014/main" val="10003"/>
                  </a:ext>
                </a:extLst>
              </a:tr>
              <a:tr h="989341">
                <a:tc>
                  <a:txBody>
                    <a:bodyPr/>
                    <a:lstStyle/>
                    <a:p>
                      <a:pPr marL="285750" indent="-285750" algn="just">
                        <a:buSzPct val="100000"/>
                        <a:buFont typeface="Courier New"/>
                        <a:buChar char="o"/>
                        <a:defRPr sz="1700">
                          <a:latin typeface="Century Gothic"/>
                          <a:ea typeface="Century Gothic"/>
                          <a:cs typeface="Century Gothic"/>
                          <a:sym typeface="Century Gothic"/>
                        </a:defRPr>
                      </a:pPr>
                      <a:r>
                        <a:rPr sz="1300" dirty="0"/>
                        <a:t>Las </a:t>
                      </a:r>
                      <a:r>
                        <a:rPr sz="1300" dirty="0" err="1"/>
                        <a:t>normas</a:t>
                      </a:r>
                      <a:r>
                        <a:rPr sz="1300" dirty="0"/>
                        <a:t> y </a:t>
                      </a:r>
                      <a:r>
                        <a:rPr sz="1300" dirty="0" err="1"/>
                        <a:t>procedimientos</a:t>
                      </a:r>
                      <a:r>
                        <a:rPr sz="1300" dirty="0"/>
                        <a:t> </a:t>
                      </a:r>
                      <a:r>
                        <a:rPr sz="1300" b="1" dirty="0" err="1">
                          <a:solidFill>
                            <a:schemeClr val="accent6">
                              <a:lumMod val="75000"/>
                            </a:schemeClr>
                          </a:solidFill>
                        </a:rPr>
                        <a:t>serán</a:t>
                      </a:r>
                      <a:r>
                        <a:rPr sz="1300" b="1" dirty="0">
                          <a:solidFill>
                            <a:schemeClr val="accent6">
                              <a:lumMod val="75000"/>
                            </a:schemeClr>
                          </a:solidFill>
                        </a:rPr>
                        <a:t> </a:t>
                      </a:r>
                      <a:r>
                        <a:rPr sz="1300" b="1" dirty="0" err="1">
                          <a:solidFill>
                            <a:schemeClr val="accent6">
                              <a:lumMod val="75000"/>
                            </a:schemeClr>
                          </a:solidFill>
                        </a:rPr>
                        <a:t>coherente</a:t>
                      </a:r>
                      <a:r>
                        <a:rPr sz="1300" dirty="0" err="1"/>
                        <a:t>s</a:t>
                      </a:r>
                      <a:r>
                        <a:rPr sz="1300" dirty="0"/>
                        <a:t> con </a:t>
                      </a:r>
                      <a:r>
                        <a:rPr sz="1300" dirty="0" err="1"/>
                        <a:t>las</a:t>
                      </a:r>
                      <a:r>
                        <a:rPr sz="1300" dirty="0"/>
                        <a:t> </a:t>
                      </a:r>
                      <a:r>
                        <a:rPr sz="1300" b="1" dirty="0" err="1">
                          <a:solidFill>
                            <a:schemeClr val="accent6">
                              <a:lumMod val="75000"/>
                            </a:schemeClr>
                          </a:solidFill>
                        </a:rPr>
                        <a:t>distintas</a:t>
                      </a:r>
                      <a:r>
                        <a:rPr sz="1300" b="1" dirty="0">
                          <a:solidFill>
                            <a:schemeClr val="accent6">
                              <a:lumMod val="75000"/>
                            </a:schemeClr>
                          </a:solidFill>
                        </a:rPr>
                        <a:t> </a:t>
                      </a:r>
                      <a:r>
                        <a:rPr sz="1300" b="1" dirty="0" err="1">
                          <a:solidFill>
                            <a:schemeClr val="accent6">
                              <a:lumMod val="75000"/>
                            </a:schemeClr>
                          </a:solidFill>
                        </a:rPr>
                        <a:t>etapas</a:t>
                      </a:r>
                      <a:r>
                        <a:rPr sz="1300" b="1" dirty="0">
                          <a:solidFill>
                            <a:schemeClr val="accent6">
                              <a:lumMod val="75000"/>
                            </a:schemeClr>
                          </a:solidFill>
                        </a:rPr>
                        <a:t> del </a:t>
                      </a:r>
                      <a:r>
                        <a:rPr sz="1300" b="1" dirty="0" err="1">
                          <a:solidFill>
                            <a:schemeClr val="accent6">
                              <a:lumMod val="75000"/>
                            </a:schemeClr>
                          </a:solidFill>
                        </a:rPr>
                        <a:t>desarrollo</a:t>
                      </a:r>
                      <a:r>
                        <a:rPr sz="1300" b="1" dirty="0">
                          <a:solidFill>
                            <a:schemeClr val="accent6">
                              <a:lumMod val="75000"/>
                            </a:schemeClr>
                          </a:solidFill>
                        </a:rPr>
                        <a:t> de la </a:t>
                      </a:r>
                      <a:r>
                        <a:rPr sz="1300" b="1" dirty="0" err="1">
                          <a:solidFill>
                            <a:schemeClr val="accent6">
                              <a:lumMod val="75000"/>
                            </a:schemeClr>
                          </a:solidFill>
                        </a:rPr>
                        <a:t>infancia</a:t>
                      </a:r>
                      <a:r>
                        <a:rPr sz="1300" b="1" dirty="0">
                          <a:solidFill>
                            <a:schemeClr val="accent6">
                              <a:lumMod val="75000"/>
                            </a:schemeClr>
                          </a:solidFill>
                        </a:rPr>
                        <a:t> </a:t>
                      </a:r>
                      <a:r>
                        <a:rPr sz="1300" dirty="0"/>
                        <a:t>y de los </a:t>
                      </a:r>
                      <a:r>
                        <a:rPr sz="1300" dirty="0" err="1"/>
                        <a:t>adolescentes</a:t>
                      </a:r>
                      <a:r>
                        <a:rPr sz="1300" dirty="0"/>
                        <a:t>. </a:t>
                      </a:r>
                    </a:p>
                  </a:txBody>
                  <a:tcPr marL="32730" marR="32730" marT="32730" marB="32730" horzOverflow="overflow"/>
                </a:tc>
                <a:tc>
                  <a:txBody>
                    <a:bodyPr/>
                    <a:lstStyle/>
                    <a:p>
                      <a:pPr marL="285750" indent="-285750" algn="just">
                        <a:buSzPct val="100000"/>
                        <a:buFont typeface="Courier New"/>
                        <a:buChar char="o"/>
                        <a:defRPr sz="1700">
                          <a:latin typeface="Century Gothic"/>
                          <a:ea typeface="Century Gothic"/>
                          <a:cs typeface="Century Gothic"/>
                          <a:sym typeface="Century Gothic"/>
                        </a:defRPr>
                      </a:pPr>
                      <a:endParaRPr sz="1300" dirty="0"/>
                    </a:p>
                  </a:txBody>
                  <a:tcPr marL="32730" marR="32730" marT="32730" marB="32730"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76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Marcador de contenido 1"/>
          <p:cNvSpPr txBox="1">
            <a:spLocks noGrp="1"/>
          </p:cNvSpPr>
          <p:nvPr>
            <p:ph idx="1"/>
          </p:nvPr>
        </p:nvSpPr>
        <p:spPr>
          <a:xfrm>
            <a:off x="636497" y="1491630"/>
            <a:ext cx="7977688" cy="3248276"/>
          </a:xfrm>
          <a:prstGeom prst="rect">
            <a:avLst/>
          </a:prstGeom>
          <a:solidFill>
            <a:schemeClr val="accent1">
              <a:lumMod val="20000"/>
              <a:lumOff val="80000"/>
            </a:schemeClr>
          </a:solidFill>
          <a:ln w="9525">
            <a:noFill/>
            <a:round/>
          </a:ln>
          <a:effectLst/>
          <a:scene3d>
            <a:camera prst="orthographicFront">
              <a:rot lat="0" lon="0" rev="0"/>
            </a:camera>
            <a:lightRig rig="contrasting" dir="t">
              <a:rot lat="0" lon="0" rev="7800000"/>
            </a:lightRig>
          </a:scene3d>
          <a:sp3d>
            <a:bevelT w="139700" h="139700"/>
          </a:sp3d>
        </p:spPr>
        <p:txBody>
          <a:bodyPr>
            <a:normAutofit/>
          </a:bodyPr>
          <a:lstStyle/>
          <a:p>
            <a:pPr algn="just">
              <a:buClr>
                <a:schemeClr val="accent1">
                  <a:lumMod val="75000"/>
                </a:schemeClr>
              </a:buClr>
              <a:buSzPct val="208000"/>
              <a:buFont typeface="Arial" pitchFamily="34" charset="0"/>
              <a:buChar char="•"/>
              <a:defRPr sz="2400" b="1">
                <a:latin typeface="Century Gothic"/>
                <a:ea typeface="Century Gothic"/>
                <a:cs typeface="Century Gothic"/>
                <a:sym typeface="Century Gothic"/>
              </a:defRPr>
            </a:pPr>
            <a:r>
              <a:rPr sz="1800" dirty="0" err="1"/>
              <a:t>Ninguna</a:t>
            </a:r>
            <a:r>
              <a:rPr sz="1800" dirty="0"/>
              <a:t> </a:t>
            </a:r>
            <a:r>
              <a:rPr sz="1800" dirty="0" err="1"/>
              <a:t>disposición</a:t>
            </a:r>
            <a:r>
              <a:rPr sz="1800" dirty="0"/>
              <a:t> </a:t>
            </a:r>
            <a:r>
              <a:rPr sz="1800" dirty="0" err="1"/>
              <a:t>puede</a:t>
            </a:r>
            <a:r>
              <a:rPr sz="1800" dirty="0"/>
              <a:t> </a:t>
            </a:r>
            <a:r>
              <a:rPr sz="1800" dirty="0" err="1"/>
              <a:t>contravenir</a:t>
            </a:r>
            <a:r>
              <a:rPr sz="1800" dirty="0"/>
              <a:t> </a:t>
            </a:r>
            <a:r>
              <a:rPr sz="1800" b="0" dirty="0" err="1"/>
              <a:t>las</a:t>
            </a:r>
            <a:r>
              <a:rPr sz="1800" b="0" dirty="0"/>
              <a:t> </a:t>
            </a:r>
            <a:r>
              <a:rPr sz="1800" b="0" dirty="0" err="1"/>
              <a:t>Normas</a:t>
            </a:r>
            <a:r>
              <a:rPr sz="1800" b="0" dirty="0"/>
              <a:t> </a:t>
            </a:r>
            <a:r>
              <a:rPr sz="1800" b="0" dirty="0" err="1"/>
              <a:t>Legales</a:t>
            </a:r>
            <a:r>
              <a:rPr sz="1800" b="0" dirty="0"/>
              <a:t> </a:t>
            </a:r>
            <a:r>
              <a:rPr sz="1800" b="0" dirty="0" err="1"/>
              <a:t>vigentes</a:t>
            </a:r>
            <a:r>
              <a:rPr sz="1800" b="0" dirty="0"/>
              <a:t> de:</a:t>
            </a:r>
          </a:p>
          <a:p>
            <a:pPr algn="just">
              <a:buClr>
                <a:schemeClr val="accent1">
                  <a:lumMod val="75000"/>
                </a:schemeClr>
              </a:buClr>
              <a:buFont typeface="Arial" pitchFamily="34" charset="0"/>
              <a:buChar char="•"/>
              <a:defRPr sz="2400">
                <a:latin typeface="Century Gothic"/>
                <a:ea typeface="Century Gothic"/>
                <a:cs typeface="Century Gothic"/>
                <a:sym typeface="Century Gothic"/>
              </a:defRPr>
            </a:pPr>
            <a:r>
              <a:rPr sz="1800" dirty="0"/>
              <a:t> </a:t>
            </a:r>
            <a:r>
              <a:rPr sz="1800" dirty="0" err="1"/>
              <a:t>Constitución</a:t>
            </a:r>
            <a:r>
              <a:rPr sz="1800" dirty="0"/>
              <a:t> </a:t>
            </a:r>
            <a:r>
              <a:rPr sz="1800" dirty="0" err="1"/>
              <a:t>Política</a:t>
            </a:r>
            <a:r>
              <a:rPr sz="1800" dirty="0"/>
              <a:t> de los </a:t>
            </a:r>
            <a:r>
              <a:rPr sz="1800" dirty="0" err="1"/>
              <a:t>Estados</a:t>
            </a:r>
            <a:r>
              <a:rPr sz="1800" dirty="0"/>
              <a:t> </a:t>
            </a:r>
            <a:r>
              <a:rPr sz="1800" dirty="0" err="1"/>
              <a:t>Unidos</a:t>
            </a:r>
            <a:r>
              <a:rPr sz="1800" dirty="0"/>
              <a:t> </a:t>
            </a:r>
            <a:r>
              <a:rPr sz="1800" dirty="0" err="1"/>
              <a:t>Mexicanos</a:t>
            </a:r>
            <a:endParaRPr sz="1800" dirty="0"/>
          </a:p>
          <a:p>
            <a:pPr algn="just">
              <a:buClr>
                <a:schemeClr val="accent1">
                  <a:lumMod val="75000"/>
                </a:schemeClr>
              </a:buClr>
              <a:buFont typeface="Arial" pitchFamily="34" charset="0"/>
              <a:buChar char="•"/>
              <a:defRPr sz="2400">
                <a:latin typeface="Century Gothic"/>
                <a:ea typeface="Century Gothic"/>
                <a:cs typeface="Century Gothic"/>
                <a:sym typeface="Century Gothic"/>
              </a:defRPr>
            </a:pPr>
            <a:r>
              <a:rPr sz="1800" dirty="0"/>
              <a:t> Ley General de </a:t>
            </a:r>
            <a:r>
              <a:rPr sz="1800" dirty="0" err="1"/>
              <a:t>Educación</a:t>
            </a:r>
            <a:endParaRPr sz="1800" dirty="0"/>
          </a:p>
          <a:p>
            <a:pPr algn="just">
              <a:buClr>
                <a:schemeClr val="accent1">
                  <a:lumMod val="75000"/>
                </a:schemeClr>
              </a:buClr>
              <a:buFont typeface="Arial" pitchFamily="34" charset="0"/>
              <a:buChar char="•"/>
              <a:defRPr sz="2400">
                <a:latin typeface="Century Gothic"/>
                <a:ea typeface="Century Gothic"/>
                <a:cs typeface="Century Gothic"/>
                <a:sym typeface="Century Gothic"/>
              </a:defRPr>
            </a:pPr>
            <a:r>
              <a:rPr sz="1800" dirty="0"/>
              <a:t> </a:t>
            </a:r>
            <a:r>
              <a:rPr sz="1800" dirty="0" err="1"/>
              <a:t>Convención</a:t>
            </a:r>
            <a:r>
              <a:rPr sz="1800" dirty="0"/>
              <a:t> de los </a:t>
            </a:r>
            <a:r>
              <a:rPr sz="1800" dirty="0" err="1"/>
              <a:t>Derechos</a:t>
            </a:r>
            <a:r>
              <a:rPr sz="1800" dirty="0"/>
              <a:t> del Niño</a:t>
            </a:r>
          </a:p>
          <a:p>
            <a:pPr algn="just">
              <a:buClr>
                <a:schemeClr val="accent1">
                  <a:lumMod val="75000"/>
                </a:schemeClr>
              </a:buClr>
              <a:buFont typeface="Arial" pitchFamily="34" charset="0"/>
              <a:buChar char="•"/>
              <a:defRPr sz="2400">
                <a:latin typeface="Century Gothic"/>
                <a:ea typeface="Century Gothic"/>
                <a:cs typeface="Century Gothic"/>
                <a:sym typeface="Century Gothic"/>
              </a:defRPr>
            </a:pPr>
            <a:r>
              <a:rPr sz="1800" dirty="0"/>
              <a:t> Ley General de </a:t>
            </a:r>
            <a:r>
              <a:rPr sz="1800" dirty="0" err="1"/>
              <a:t>Derechos</a:t>
            </a:r>
            <a:r>
              <a:rPr sz="1800" dirty="0"/>
              <a:t> de </a:t>
            </a:r>
            <a:r>
              <a:rPr sz="1800" dirty="0" err="1"/>
              <a:t>Niñas</a:t>
            </a:r>
            <a:r>
              <a:rPr sz="1800" dirty="0"/>
              <a:t>, </a:t>
            </a:r>
            <a:r>
              <a:rPr sz="1800" dirty="0" err="1"/>
              <a:t>Niños</a:t>
            </a:r>
            <a:r>
              <a:rPr sz="1800" dirty="0"/>
              <a:t> y </a:t>
            </a:r>
            <a:r>
              <a:rPr sz="1800" dirty="0" err="1"/>
              <a:t>Adolescentes</a:t>
            </a:r>
            <a:r>
              <a:rPr sz="1800" dirty="0"/>
              <a:t>, entre </a:t>
            </a:r>
            <a:r>
              <a:rPr sz="1800" dirty="0" err="1"/>
              <a:t>otros</a:t>
            </a:r>
            <a:r>
              <a:rPr sz="1800" dirty="0"/>
              <a:t>. </a:t>
            </a:r>
          </a:p>
          <a:p>
            <a:pPr algn="just">
              <a:buClr>
                <a:schemeClr val="accent1">
                  <a:lumMod val="75000"/>
                </a:schemeClr>
              </a:buClr>
              <a:buSzPct val="208000"/>
              <a:buFont typeface="Arial" pitchFamily="34" charset="0"/>
              <a:buChar char="•"/>
              <a:defRPr sz="2400">
                <a:latin typeface="Century Gothic"/>
                <a:ea typeface="Century Gothic"/>
                <a:cs typeface="Century Gothic"/>
                <a:sym typeface="Century Gothic"/>
              </a:defRPr>
            </a:pPr>
            <a:endParaRPr sz="1800" dirty="0"/>
          </a:p>
          <a:p>
            <a:pPr algn="just">
              <a:buClr>
                <a:schemeClr val="accent1">
                  <a:lumMod val="75000"/>
                </a:schemeClr>
              </a:buClr>
              <a:buSzPct val="208000"/>
              <a:buFont typeface="Arial" pitchFamily="34" charset="0"/>
              <a:buChar char="•"/>
              <a:defRPr sz="2400" b="1">
                <a:latin typeface="Century Gothic"/>
                <a:ea typeface="Century Gothic"/>
                <a:cs typeface="Century Gothic"/>
                <a:sym typeface="Century Gothic"/>
              </a:defRPr>
            </a:pPr>
            <a:r>
              <a:rPr sz="1800" dirty="0"/>
              <a:t>Si </a:t>
            </a:r>
            <a:r>
              <a:rPr sz="1800" dirty="0" err="1"/>
              <a:t>una</a:t>
            </a:r>
            <a:r>
              <a:rPr sz="1800" dirty="0"/>
              <a:t> </a:t>
            </a:r>
            <a:r>
              <a:rPr sz="1800" dirty="0" err="1"/>
              <a:t>disposición</a:t>
            </a:r>
            <a:r>
              <a:rPr sz="1800" dirty="0"/>
              <a:t>  </a:t>
            </a:r>
            <a:r>
              <a:rPr sz="1800" dirty="0" err="1"/>
              <a:t>vulnera</a:t>
            </a:r>
            <a:r>
              <a:rPr sz="1800" dirty="0"/>
              <a:t> </a:t>
            </a:r>
            <a:r>
              <a:rPr sz="1800" dirty="0" err="1"/>
              <a:t>estas</a:t>
            </a:r>
            <a:r>
              <a:rPr sz="1800" dirty="0"/>
              <a:t> </a:t>
            </a:r>
            <a:r>
              <a:rPr sz="1800" dirty="0" err="1"/>
              <a:t>leyes</a:t>
            </a:r>
            <a:r>
              <a:rPr sz="1800" dirty="0"/>
              <a:t>, se </a:t>
            </a:r>
            <a:r>
              <a:rPr sz="1800" dirty="0" err="1"/>
              <a:t>entenderá</a:t>
            </a:r>
            <a:r>
              <a:rPr sz="1800" dirty="0"/>
              <a:t> </a:t>
            </a:r>
            <a:r>
              <a:rPr sz="1800" dirty="0" err="1"/>
              <a:t>por</a:t>
            </a:r>
            <a:r>
              <a:rPr sz="1800" dirty="0"/>
              <a:t> no </a:t>
            </a:r>
            <a:r>
              <a:rPr sz="1800" dirty="0" err="1"/>
              <a:t>escrita</a:t>
            </a:r>
            <a:r>
              <a:rPr sz="1800" dirty="0"/>
              <a:t> </a:t>
            </a:r>
            <a:r>
              <a:rPr sz="1800" b="0" dirty="0"/>
              <a:t>(es </a:t>
            </a:r>
            <a:r>
              <a:rPr sz="1800" b="0" dirty="0" err="1"/>
              <a:t>decir</a:t>
            </a:r>
            <a:r>
              <a:rPr sz="1800" b="0" dirty="0"/>
              <a:t> no se </a:t>
            </a:r>
            <a:r>
              <a:rPr sz="1800" b="0" dirty="0" err="1"/>
              <a:t>acatará</a:t>
            </a:r>
            <a:r>
              <a:rPr sz="1800" b="0" dirty="0"/>
              <a:t>) y, </a:t>
            </a:r>
            <a:r>
              <a:rPr sz="1800" b="0" dirty="0" err="1"/>
              <a:t>por</a:t>
            </a:r>
            <a:r>
              <a:rPr sz="1800" b="0" dirty="0"/>
              <a:t> </a:t>
            </a:r>
            <a:r>
              <a:rPr sz="1800" b="0" dirty="0" err="1"/>
              <a:t>tanto</a:t>
            </a:r>
            <a:r>
              <a:rPr sz="1800" b="0" dirty="0"/>
              <a:t> no </a:t>
            </a:r>
            <a:r>
              <a:rPr sz="1800" b="0" dirty="0" err="1"/>
              <a:t>servirá</a:t>
            </a:r>
            <a:r>
              <a:rPr sz="1800" b="0" dirty="0"/>
              <a:t> </a:t>
            </a:r>
            <a:r>
              <a:rPr sz="1800" b="0" dirty="0" err="1"/>
              <a:t>para</a:t>
            </a:r>
            <a:r>
              <a:rPr sz="1800" b="0" dirty="0"/>
              <a:t> </a:t>
            </a:r>
            <a:r>
              <a:rPr sz="1800" b="0" dirty="0" err="1"/>
              <a:t>aplicar</a:t>
            </a:r>
            <a:r>
              <a:rPr sz="1800" b="0" dirty="0"/>
              <a:t> </a:t>
            </a:r>
            <a:r>
              <a:rPr sz="1800" b="0" dirty="0" err="1"/>
              <a:t>una</a:t>
            </a:r>
            <a:r>
              <a:rPr sz="1800" b="0" dirty="0"/>
              <a:t> </a:t>
            </a:r>
            <a:r>
              <a:rPr sz="1800" b="0" dirty="0" err="1"/>
              <a:t>medida</a:t>
            </a:r>
            <a:r>
              <a:rPr sz="1800" b="0" dirty="0"/>
              <a:t> </a:t>
            </a:r>
            <a:r>
              <a:rPr sz="1800" b="0" dirty="0" err="1"/>
              <a:t>disciplinaria</a:t>
            </a:r>
            <a:r>
              <a:rPr sz="1800" b="0" dirty="0"/>
              <a:t>.</a:t>
            </a:r>
          </a:p>
        </p:txBody>
      </p:sp>
      <p:grpSp>
        <p:nvGrpSpPr>
          <p:cNvPr id="553" name="Título 2"/>
          <p:cNvGrpSpPr/>
          <p:nvPr/>
        </p:nvGrpSpPr>
        <p:grpSpPr>
          <a:xfrm>
            <a:off x="681990" y="425519"/>
            <a:ext cx="7886703" cy="867926"/>
            <a:chOff x="-1" y="-190073"/>
            <a:chExt cx="10515603" cy="1157232"/>
          </a:xfrm>
        </p:grpSpPr>
        <p:sp>
          <p:nvSpPr>
            <p:cNvPr id="551" name="Rectángulo"/>
            <p:cNvSpPr/>
            <p:nvPr/>
          </p:nvSpPr>
          <p:spPr>
            <a:xfrm>
              <a:off x="-1" y="-2"/>
              <a:ext cx="10515603" cy="777095"/>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lnSpc>
                  <a:spcPct val="90000"/>
                </a:lnSpc>
                <a:defRPr sz="2800">
                  <a:latin typeface="Soberana Sans"/>
                  <a:ea typeface="Soberana Sans"/>
                  <a:cs typeface="Soberana Sans"/>
                  <a:sym typeface="Soberana Sans"/>
                </a:defRPr>
              </a:pPr>
              <a:endParaRPr sz="2100">
                <a:latin typeface="Soberana Sans"/>
                <a:ea typeface="Soberana Sans"/>
                <a:cs typeface="Soberana Sans"/>
                <a:sym typeface="Soberana Sans"/>
              </a:endParaRPr>
            </a:p>
          </p:txBody>
        </p:sp>
        <p:sp>
          <p:nvSpPr>
            <p:cNvPr id="552" name="¿Qué requieren para ser instrumentos formativos?"/>
            <p:cNvSpPr txBox="1"/>
            <p:nvPr/>
          </p:nvSpPr>
          <p:spPr>
            <a:xfrm>
              <a:off x="-1" y="-190073"/>
              <a:ext cx="10515603" cy="1157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lnSpc>
                  <a:spcPct val="90000"/>
                </a:lnSpc>
                <a:defRPr sz="2800" b="1">
                  <a:solidFill>
                    <a:srgbClr val="008000"/>
                  </a:solidFill>
                  <a:latin typeface="Century Gothic"/>
                  <a:ea typeface="Century Gothic"/>
                  <a:cs typeface="Century Gothic"/>
                  <a:sym typeface="Century Gothic"/>
                </a:defRPr>
              </a:lvl1pPr>
            </a:lstStyle>
            <a:p>
              <a:r>
                <a:rPr dirty="0">
                  <a:solidFill>
                    <a:schemeClr val="accent6">
                      <a:lumMod val="75000"/>
                    </a:schemeClr>
                  </a:solidFill>
                </a:rPr>
                <a:t>¿</a:t>
              </a:r>
              <a:r>
                <a:rPr dirty="0" err="1">
                  <a:solidFill>
                    <a:schemeClr val="accent6">
                      <a:lumMod val="75000"/>
                    </a:schemeClr>
                  </a:solidFill>
                </a:rPr>
                <a:t>Qué</a:t>
              </a:r>
              <a:r>
                <a:rPr dirty="0">
                  <a:solidFill>
                    <a:schemeClr val="accent6">
                      <a:lumMod val="75000"/>
                    </a:schemeClr>
                  </a:solidFill>
                </a:rPr>
                <a:t> </a:t>
              </a:r>
              <a:r>
                <a:rPr dirty="0" err="1">
                  <a:solidFill>
                    <a:schemeClr val="accent6">
                      <a:lumMod val="75000"/>
                    </a:schemeClr>
                  </a:solidFill>
                </a:rPr>
                <a:t>requieren</a:t>
              </a:r>
              <a:r>
                <a:rPr dirty="0">
                  <a:solidFill>
                    <a:schemeClr val="accent6">
                      <a:lumMod val="75000"/>
                    </a:schemeClr>
                  </a:solidFill>
                </a:rPr>
                <a:t> </a:t>
              </a:r>
              <a:r>
                <a:rPr dirty="0" err="1">
                  <a:solidFill>
                    <a:schemeClr val="accent6">
                      <a:lumMod val="75000"/>
                    </a:schemeClr>
                  </a:solidFill>
                </a:rPr>
                <a:t>para</a:t>
              </a:r>
              <a:r>
                <a:rPr dirty="0">
                  <a:solidFill>
                    <a:schemeClr val="accent6">
                      <a:lumMod val="75000"/>
                    </a:schemeClr>
                  </a:solidFill>
                </a:rPr>
                <a:t> </a:t>
              </a:r>
              <a:r>
                <a:rPr dirty="0" err="1">
                  <a:solidFill>
                    <a:schemeClr val="accent6">
                      <a:lumMod val="75000"/>
                    </a:schemeClr>
                  </a:solidFill>
                </a:rPr>
                <a:t>ser</a:t>
              </a:r>
              <a:r>
                <a:rPr dirty="0">
                  <a:solidFill>
                    <a:schemeClr val="accent6">
                      <a:lumMod val="75000"/>
                    </a:schemeClr>
                  </a:solidFill>
                </a:rPr>
                <a:t> </a:t>
              </a:r>
              <a:r>
                <a:rPr dirty="0" err="1">
                  <a:solidFill>
                    <a:schemeClr val="accent6">
                      <a:lumMod val="75000"/>
                    </a:schemeClr>
                  </a:solidFill>
                </a:rPr>
                <a:t>instrumentos</a:t>
              </a:r>
              <a:r>
                <a:rPr dirty="0">
                  <a:solidFill>
                    <a:schemeClr val="accent6">
                      <a:lumMod val="75000"/>
                    </a:schemeClr>
                  </a:solidFill>
                </a:rPr>
                <a:t> </a:t>
              </a:r>
              <a:r>
                <a:rPr dirty="0" err="1">
                  <a:solidFill>
                    <a:schemeClr val="accent6">
                      <a:lumMod val="75000"/>
                    </a:schemeClr>
                  </a:solidFill>
                </a:rPr>
                <a:t>formativos</a:t>
              </a:r>
              <a:r>
                <a:rPr dirty="0">
                  <a:solidFill>
                    <a:schemeClr val="accent6">
                      <a:lumMod val="75000"/>
                    </a:schemeClr>
                  </a:solidFill>
                </a:rPr>
                <a:t>?</a:t>
              </a:r>
            </a:p>
          </p:txBody>
        </p:sp>
      </p:grpSp>
    </p:spTree>
    <p:extLst>
      <p:ext uri="{BB962C8B-B14F-4D97-AF65-F5344CB8AC3E}">
        <p14:creationId xmlns:p14="http://schemas.microsoft.com/office/powerpoint/2010/main" val="21605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Título 1"/>
          <p:cNvSpPr txBox="1">
            <a:spLocks noGrp="1"/>
          </p:cNvSpPr>
          <p:nvPr>
            <p:ph type="title"/>
          </p:nvPr>
        </p:nvSpPr>
        <p:spPr>
          <a:xfrm>
            <a:off x="971552" y="357874"/>
            <a:ext cx="7200897" cy="977900"/>
          </a:xfrm>
          <a:prstGeom prst="rect">
            <a:avLst/>
          </a:prstGeom>
        </p:spPr>
        <p:txBody>
          <a:bodyPr/>
          <a:lstStyle/>
          <a:p>
            <a:r>
              <a:rPr lang="es-MX" b="1" i="1" dirty="0" smtClean="0">
                <a:solidFill>
                  <a:schemeClr val="tx1"/>
                </a:solidFill>
              </a:rPr>
              <a:t> </a:t>
            </a:r>
            <a:r>
              <a:rPr lang="es-MX" b="1" i="1" dirty="0">
                <a:solidFill>
                  <a:schemeClr val="accent6">
                    <a:lumMod val="75000"/>
                  </a:schemeClr>
                </a:solidFill>
              </a:rPr>
              <a:t>Medidas disciplinarias</a:t>
            </a:r>
            <a:endParaRPr b="1" i="1" dirty="0">
              <a:solidFill>
                <a:schemeClr val="accent6">
                  <a:lumMod val="75000"/>
                </a:schemeClr>
              </a:solidFill>
            </a:endParaRPr>
          </a:p>
        </p:txBody>
      </p:sp>
      <p:sp>
        <p:nvSpPr>
          <p:cNvPr id="561" name="Marcador de contenido 1"/>
          <p:cNvSpPr txBox="1">
            <a:spLocks noGrp="1"/>
          </p:cNvSpPr>
          <p:nvPr>
            <p:ph idx="1"/>
          </p:nvPr>
        </p:nvSpPr>
        <p:spPr>
          <a:xfrm>
            <a:off x="628650" y="1514901"/>
            <a:ext cx="7886701" cy="3143352"/>
          </a:xfrm>
          <a:prstGeom prst="rect">
            <a:avLst/>
          </a:prstGeom>
          <a:solidFill>
            <a:schemeClr val="accent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normAutofit fontScale="77500" lnSpcReduction="20000"/>
          </a:bodyPr>
          <a:lstStyle/>
          <a:p>
            <a:pPr algn="just">
              <a:lnSpc>
                <a:spcPct val="150000"/>
              </a:lnSpc>
              <a:buClr>
                <a:srgbClr val="FF3399"/>
              </a:buClr>
              <a:buSzPct val="130000"/>
              <a:defRPr sz="2000">
                <a:solidFill>
                  <a:srgbClr val="000000"/>
                </a:solidFill>
                <a:latin typeface="Century Gothic"/>
                <a:ea typeface="Century Gothic"/>
                <a:cs typeface="Century Gothic"/>
                <a:sym typeface="Century Gothic"/>
              </a:defRPr>
            </a:pPr>
            <a:r>
              <a:rPr dirty="0" err="1"/>
              <a:t>Deberán</a:t>
            </a:r>
            <a:r>
              <a:rPr dirty="0"/>
              <a:t> </a:t>
            </a:r>
            <a:r>
              <a:rPr dirty="0" err="1"/>
              <a:t>estar</a:t>
            </a:r>
            <a:r>
              <a:rPr dirty="0"/>
              <a:t> </a:t>
            </a:r>
            <a:r>
              <a:rPr b="1" dirty="0" err="1">
                <a:solidFill>
                  <a:schemeClr val="accent1">
                    <a:lumMod val="75000"/>
                  </a:schemeClr>
                </a:solidFill>
              </a:rPr>
              <a:t>claramente</a:t>
            </a:r>
            <a:r>
              <a:rPr b="1" dirty="0">
                <a:solidFill>
                  <a:schemeClr val="accent1">
                    <a:lumMod val="75000"/>
                  </a:schemeClr>
                </a:solidFill>
              </a:rPr>
              <a:t> </a:t>
            </a:r>
            <a:r>
              <a:rPr b="1" dirty="0" err="1">
                <a:solidFill>
                  <a:schemeClr val="accent1">
                    <a:lumMod val="75000"/>
                  </a:schemeClr>
                </a:solidFill>
              </a:rPr>
              <a:t>definidas</a:t>
            </a:r>
            <a:r>
              <a:rPr dirty="0">
                <a:solidFill>
                  <a:schemeClr val="accent1">
                    <a:lumMod val="75000"/>
                  </a:schemeClr>
                </a:solidFill>
              </a:rPr>
              <a:t>.</a:t>
            </a:r>
          </a:p>
          <a:p>
            <a:pPr algn="just">
              <a:lnSpc>
                <a:spcPct val="150000"/>
              </a:lnSpc>
              <a:buClr>
                <a:srgbClr val="FF3399"/>
              </a:buClr>
              <a:buSzPct val="130000"/>
              <a:defRPr sz="2000">
                <a:solidFill>
                  <a:srgbClr val="000000"/>
                </a:solidFill>
                <a:latin typeface="Century Gothic"/>
                <a:ea typeface="Century Gothic"/>
                <a:cs typeface="Century Gothic"/>
                <a:sym typeface="Century Gothic"/>
              </a:defRPr>
            </a:pPr>
            <a:r>
              <a:rPr dirty="0" err="1"/>
              <a:t>Deberán</a:t>
            </a:r>
            <a:r>
              <a:rPr dirty="0"/>
              <a:t> </a:t>
            </a:r>
            <a:r>
              <a:rPr dirty="0" err="1"/>
              <a:t>ser</a:t>
            </a:r>
            <a:r>
              <a:rPr dirty="0"/>
              <a:t> </a:t>
            </a:r>
            <a:r>
              <a:rPr b="1" dirty="0" err="1">
                <a:solidFill>
                  <a:schemeClr val="accent1">
                    <a:lumMod val="75000"/>
                  </a:schemeClr>
                </a:solidFill>
              </a:rPr>
              <a:t>graduales</a:t>
            </a:r>
            <a:r>
              <a:rPr dirty="0"/>
              <a:t> y </a:t>
            </a:r>
            <a:r>
              <a:rPr dirty="0" err="1"/>
              <a:t>sostener</a:t>
            </a:r>
            <a:r>
              <a:rPr b="1" dirty="0"/>
              <a:t> </a:t>
            </a:r>
            <a:r>
              <a:rPr b="1" dirty="0" err="1">
                <a:solidFill>
                  <a:schemeClr val="accent1">
                    <a:lumMod val="75000"/>
                  </a:schemeClr>
                </a:solidFill>
              </a:rPr>
              <a:t>proporcionalidad</a:t>
            </a:r>
            <a:r>
              <a:rPr b="1" dirty="0"/>
              <a:t> </a:t>
            </a:r>
            <a:r>
              <a:rPr dirty="0"/>
              <a:t>con la </a:t>
            </a:r>
            <a:r>
              <a:rPr dirty="0" err="1"/>
              <a:t>falta</a:t>
            </a:r>
            <a:r>
              <a:rPr dirty="0"/>
              <a:t> </a:t>
            </a:r>
            <a:r>
              <a:rPr dirty="0" err="1"/>
              <a:t>cometida</a:t>
            </a:r>
            <a:r>
              <a:rPr dirty="0"/>
              <a:t>.</a:t>
            </a:r>
          </a:p>
          <a:p>
            <a:pPr algn="just">
              <a:lnSpc>
                <a:spcPct val="150000"/>
              </a:lnSpc>
              <a:buClr>
                <a:srgbClr val="FF3399"/>
              </a:buClr>
              <a:buSzPct val="130000"/>
              <a:defRPr sz="2000">
                <a:solidFill>
                  <a:srgbClr val="000000"/>
                </a:solidFill>
                <a:latin typeface="Century Gothic"/>
                <a:ea typeface="Century Gothic"/>
                <a:cs typeface="Century Gothic"/>
                <a:sym typeface="Century Gothic"/>
              </a:defRPr>
            </a:pPr>
            <a:r>
              <a:rPr dirty="0" err="1"/>
              <a:t>Guardar</a:t>
            </a:r>
            <a:r>
              <a:rPr dirty="0"/>
              <a:t> </a:t>
            </a:r>
            <a:r>
              <a:rPr b="1" dirty="0" err="1">
                <a:solidFill>
                  <a:schemeClr val="accent1">
                    <a:lumMod val="75000"/>
                  </a:schemeClr>
                </a:solidFill>
              </a:rPr>
              <a:t>relación</a:t>
            </a:r>
            <a:r>
              <a:rPr b="1" dirty="0">
                <a:solidFill>
                  <a:schemeClr val="accent1">
                    <a:lumMod val="75000"/>
                  </a:schemeClr>
                </a:solidFill>
              </a:rPr>
              <a:t> con  la </a:t>
            </a:r>
            <a:r>
              <a:rPr b="1" dirty="0" err="1">
                <a:solidFill>
                  <a:schemeClr val="accent1">
                    <a:lumMod val="75000"/>
                  </a:schemeClr>
                </a:solidFill>
              </a:rPr>
              <a:t>edad</a:t>
            </a:r>
            <a:r>
              <a:rPr b="1" dirty="0">
                <a:solidFill>
                  <a:schemeClr val="accent1">
                    <a:lumMod val="75000"/>
                  </a:schemeClr>
                </a:solidFill>
              </a:rPr>
              <a:t> </a:t>
            </a:r>
            <a:r>
              <a:rPr dirty="0"/>
              <a:t>de los </a:t>
            </a:r>
            <a:r>
              <a:rPr dirty="0" err="1"/>
              <a:t>educandos</a:t>
            </a:r>
            <a:r>
              <a:rPr dirty="0"/>
              <a:t>.</a:t>
            </a:r>
          </a:p>
          <a:p>
            <a:pPr algn="just">
              <a:lnSpc>
                <a:spcPct val="150000"/>
              </a:lnSpc>
              <a:buClr>
                <a:srgbClr val="FF3399"/>
              </a:buClr>
              <a:buSzPct val="130000"/>
              <a:defRPr sz="2000">
                <a:solidFill>
                  <a:srgbClr val="000000"/>
                </a:solidFill>
                <a:latin typeface="Century Gothic"/>
                <a:ea typeface="Century Gothic"/>
                <a:cs typeface="Century Gothic"/>
                <a:sym typeface="Century Gothic"/>
              </a:defRPr>
            </a:pPr>
            <a:r>
              <a:rPr dirty="0" err="1"/>
              <a:t>Ser</a:t>
            </a:r>
            <a:r>
              <a:rPr dirty="0"/>
              <a:t> </a:t>
            </a:r>
            <a:r>
              <a:rPr b="1" dirty="0" err="1">
                <a:solidFill>
                  <a:schemeClr val="accent1">
                    <a:lumMod val="75000"/>
                  </a:schemeClr>
                </a:solidFill>
              </a:rPr>
              <a:t>respetuosas</a:t>
            </a:r>
            <a:r>
              <a:rPr b="1" dirty="0">
                <a:solidFill>
                  <a:schemeClr val="accent1">
                    <a:lumMod val="75000"/>
                  </a:schemeClr>
                </a:solidFill>
              </a:rPr>
              <a:t> de los </a:t>
            </a:r>
            <a:r>
              <a:rPr b="1" dirty="0" err="1">
                <a:solidFill>
                  <a:schemeClr val="accent1">
                    <a:lumMod val="75000"/>
                  </a:schemeClr>
                </a:solidFill>
              </a:rPr>
              <a:t>derechos</a:t>
            </a:r>
            <a:r>
              <a:rPr b="1" dirty="0">
                <a:solidFill>
                  <a:schemeClr val="accent1">
                    <a:lumMod val="75000"/>
                  </a:schemeClr>
                </a:solidFill>
              </a:rPr>
              <a:t> </a:t>
            </a:r>
            <a:r>
              <a:rPr dirty="0"/>
              <a:t>de </a:t>
            </a:r>
            <a:r>
              <a:rPr dirty="0" err="1"/>
              <a:t>quienes</a:t>
            </a:r>
            <a:r>
              <a:rPr dirty="0"/>
              <a:t> </a:t>
            </a:r>
            <a:r>
              <a:rPr dirty="0" err="1"/>
              <a:t>infringen</a:t>
            </a:r>
            <a:r>
              <a:rPr dirty="0"/>
              <a:t> la </a:t>
            </a:r>
            <a:r>
              <a:rPr dirty="0" err="1"/>
              <a:t>norma</a:t>
            </a:r>
            <a:r>
              <a:rPr dirty="0"/>
              <a:t>, principio o valor </a:t>
            </a:r>
            <a:r>
              <a:rPr dirty="0" err="1"/>
              <a:t>garantizados</a:t>
            </a:r>
            <a:r>
              <a:rPr dirty="0"/>
              <a:t> </a:t>
            </a:r>
            <a:r>
              <a:rPr dirty="0" err="1"/>
              <a:t>por</a:t>
            </a:r>
            <a:r>
              <a:rPr dirty="0"/>
              <a:t> la </a:t>
            </a:r>
            <a:r>
              <a:rPr dirty="0" err="1"/>
              <a:t>disciplina</a:t>
            </a:r>
            <a:r>
              <a:rPr dirty="0"/>
              <a:t> escolar.</a:t>
            </a:r>
          </a:p>
          <a:p>
            <a:pPr algn="just">
              <a:lnSpc>
                <a:spcPct val="150000"/>
              </a:lnSpc>
              <a:buClr>
                <a:srgbClr val="FF3399"/>
              </a:buClr>
              <a:buSzPct val="130000"/>
              <a:defRPr sz="2000">
                <a:solidFill>
                  <a:srgbClr val="000000"/>
                </a:solidFill>
                <a:latin typeface="Century Gothic"/>
                <a:ea typeface="Century Gothic"/>
                <a:cs typeface="Century Gothic"/>
                <a:sym typeface="Century Gothic"/>
              </a:defRPr>
            </a:pPr>
            <a:r>
              <a:rPr dirty="0" err="1"/>
              <a:t>Tendrán</a:t>
            </a:r>
            <a:r>
              <a:rPr dirty="0"/>
              <a:t> un </a:t>
            </a:r>
            <a:r>
              <a:rPr b="1" dirty="0" err="1">
                <a:solidFill>
                  <a:schemeClr val="accent1">
                    <a:lumMod val="75000"/>
                  </a:schemeClr>
                </a:solidFill>
              </a:rPr>
              <a:t>carácter</a:t>
            </a:r>
            <a:r>
              <a:rPr b="1" dirty="0">
                <a:solidFill>
                  <a:schemeClr val="accent1">
                    <a:lumMod val="75000"/>
                  </a:schemeClr>
                </a:solidFill>
              </a:rPr>
              <a:t> </a:t>
            </a:r>
            <a:r>
              <a:rPr b="1" dirty="0" err="1">
                <a:solidFill>
                  <a:schemeClr val="accent1">
                    <a:lumMod val="75000"/>
                  </a:schemeClr>
                </a:solidFill>
              </a:rPr>
              <a:t>formativo</a:t>
            </a:r>
            <a:r>
              <a:rPr dirty="0"/>
              <a:t>, </a:t>
            </a:r>
            <a:r>
              <a:rPr dirty="0" err="1"/>
              <a:t>enmarcándose</a:t>
            </a:r>
            <a:r>
              <a:rPr dirty="0"/>
              <a:t> en un </a:t>
            </a:r>
            <a:r>
              <a:rPr dirty="0" err="1"/>
              <a:t>proceso</a:t>
            </a:r>
            <a:r>
              <a:rPr dirty="0"/>
              <a:t> que </a:t>
            </a:r>
            <a:r>
              <a:rPr dirty="0" err="1"/>
              <a:t>posibilite</a:t>
            </a:r>
            <a:r>
              <a:rPr dirty="0"/>
              <a:t> al </a:t>
            </a:r>
            <a:r>
              <a:rPr dirty="0" err="1"/>
              <a:t>educando</a:t>
            </a:r>
            <a:r>
              <a:rPr dirty="0"/>
              <a:t> </a:t>
            </a:r>
            <a:r>
              <a:rPr dirty="0" err="1"/>
              <a:t>hacerse</a:t>
            </a:r>
            <a:r>
              <a:rPr dirty="0"/>
              <a:t> </a:t>
            </a:r>
            <a:r>
              <a:rPr dirty="0" err="1"/>
              <a:t>responsable</a:t>
            </a:r>
            <a:r>
              <a:rPr dirty="0"/>
              <a:t> </a:t>
            </a:r>
            <a:r>
              <a:rPr dirty="0" err="1"/>
              <a:t>progresivamente</a:t>
            </a:r>
            <a:r>
              <a:rPr dirty="0"/>
              <a:t> de sus </a:t>
            </a:r>
            <a:r>
              <a:rPr dirty="0" err="1"/>
              <a:t>actos</a:t>
            </a:r>
            <a:r>
              <a:rPr dirty="0"/>
              <a:t>, </a:t>
            </a:r>
            <a:r>
              <a:rPr dirty="0" err="1"/>
              <a:t>según</a:t>
            </a:r>
            <a:r>
              <a:rPr dirty="0"/>
              <a:t> </a:t>
            </a:r>
            <a:r>
              <a:rPr dirty="0" err="1"/>
              <a:t>las</a:t>
            </a:r>
            <a:r>
              <a:rPr dirty="0"/>
              <a:t> </a:t>
            </a:r>
            <a:r>
              <a:rPr dirty="0" err="1"/>
              <a:t>características</a:t>
            </a:r>
            <a:r>
              <a:rPr dirty="0"/>
              <a:t> de los </a:t>
            </a:r>
            <a:r>
              <a:rPr dirty="0" err="1"/>
              <a:t>diferentes</a:t>
            </a:r>
            <a:r>
              <a:rPr dirty="0"/>
              <a:t> </a:t>
            </a:r>
            <a:r>
              <a:rPr dirty="0" err="1"/>
              <a:t>niveles</a:t>
            </a:r>
            <a:r>
              <a:rPr dirty="0"/>
              <a:t> y </a:t>
            </a:r>
            <a:r>
              <a:rPr dirty="0" err="1"/>
              <a:t>modalidades</a:t>
            </a:r>
            <a:r>
              <a:rPr sz="1700" dirty="0"/>
              <a:t>.</a:t>
            </a:r>
          </a:p>
        </p:txBody>
      </p:sp>
    </p:spTree>
    <p:extLst>
      <p:ext uri="{BB962C8B-B14F-4D97-AF65-F5344CB8AC3E}">
        <p14:creationId xmlns:p14="http://schemas.microsoft.com/office/powerpoint/2010/main" val="50850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Título 2"/>
          <p:cNvSpPr txBox="1">
            <a:spLocks noGrp="1"/>
          </p:cNvSpPr>
          <p:nvPr>
            <p:ph type="title"/>
          </p:nvPr>
        </p:nvSpPr>
        <p:spPr>
          <a:xfrm>
            <a:off x="1692119" y="779041"/>
            <a:ext cx="4920897" cy="532541"/>
          </a:xfrm>
          <a:prstGeom prst="rect">
            <a:avLst/>
          </a:prstGeom>
          <a:solidFill>
            <a:srgbClr val="FFFFFF"/>
          </a:solid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i="1" dirty="0" smtClean="0">
                <a:solidFill>
                  <a:schemeClr val="tx1"/>
                </a:solidFill>
              </a:rPr>
              <a:t> Medidas disciplinarias</a:t>
            </a:r>
            <a:endParaRPr lang="es-MX" i="1" dirty="0">
              <a:solidFill>
                <a:schemeClr val="tx1"/>
              </a:solidFill>
            </a:endParaRPr>
          </a:p>
        </p:txBody>
      </p:sp>
      <p:sp>
        <p:nvSpPr>
          <p:cNvPr id="564" name="Marcador de contenido 1"/>
          <p:cNvSpPr txBox="1">
            <a:spLocks noGrp="1"/>
          </p:cNvSpPr>
          <p:nvPr>
            <p:ph idx="1"/>
          </p:nvPr>
        </p:nvSpPr>
        <p:spPr>
          <a:xfrm>
            <a:off x="448237" y="1719619"/>
            <a:ext cx="8129381" cy="2722727"/>
          </a:xfrm>
          <a:prstGeom prst="rect">
            <a:avLst/>
          </a:prstGeom>
          <a:solidFill>
            <a:schemeClr val="bg2">
              <a:lumMod val="90000"/>
            </a:schemeClr>
          </a:solidFill>
          <a:ln>
            <a:noFill/>
          </a:ln>
          <a:effectLst/>
          <a:scene3d>
            <a:camera prst="orthographicFront">
              <a:rot lat="0" lon="0" rev="0"/>
            </a:camera>
            <a:lightRig rig="contrasting" dir="t">
              <a:rot lat="0" lon="0" rev="7800000"/>
            </a:lightRig>
          </a:scene3d>
          <a:sp3d>
            <a:bevelT w="139700" h="139700"/>
          </a:sp3d>
        </p:spPr>
        <p:txBody>
          <a:bodyPr>
            <a:normAutofit fontScale="77500" lnSpcReduction="20000"/>
          </a:bodyPr>
          <a:lstStyle/>
          <a:p>
            <a:pPr algn="just">
              <a:lnSpc>
                <a:spcPct val="180000"/>
              </a:lnSpc>
              <a:buClr>
                <a:srgbClr val="FF3399"/>
              </a:buClr>
              <a:buSzPct val="130000"/>
              <a:defRPr sz="2200">
                <a:solidFill>
                  <a:srgbClr val="000000"/>
                </a:solidFill>
                <a:latin typeface="Century Gothic"/>
                <a:ea typeface="Century Gothic"/>
                <a:cs typeface="Century Gothic"/>
                <a:sym typeface="Century Gothic"/>
              </a:defRPr>
            </a:pPr>
            <a:r>
              <a:rPr lang="es-MX" dirty="0" smtClean="0"/>
              <a:t>Se aplicarán </a:t>
            </a:r>
            <a:r>
              <a:rPr lang="es-MX" b="1" dirty="0" smtClean="0"/>
              <a:t>contemplando el contexto </a:t>
            </a:r>
            <a:r>
              <a:rPr lang="es-MX" dirty="0" smtClean="0"/>
              <a:t>de las transgresiones y las circunstancias en que acontecen, según los diferentes actores, los antecedentes previos y otros factores que inciden en las mismas, manteniendo la igualdad ante las normas.</a:t>
            </a:r>
          </a:p>
          <a:p>
            <a:pPr algn="just">
              <a:lnSpc>
                <a:spcPct val="180000"/>
              </a:lnSpc>
              <a:buClr>
                <a:srgbClr val="FF3399"/>
              </a:buClr>
              <a:buSzPct val="130000"/>
              <a:defRPr sz="2200">
                <a:solidFill>
                  <a:srgbClr val="000000"/>
                </a:solidFill>
                <a:latin typeface="Century Gothic"/>
                <a:ea typeface="Century Gothic"/>
                <a:cs typeface="Century Gothic"/>
                <a:sym typeface="Century Gothic"/>
              </a:defRPr>
            </a:pPr>
            <a:r>
              <a:rPr lang="es-MX" dirty="0" smtClean="0"/>
              <a:t>Deberán definirse </a:t>
            </a:r>
            <a:r>
              <a:rPr lang="es-MX" b="1" dirty="0" smtClean="0"/>
              <a:t>garantizando el derecho del estudiante a ser escuchado</a:t>
            </a:r>
            <a:r>
              <a:rPr lang="es-MX" dirty="0" smtClean="0"/>
              <a:t>.</a:t>
            </a:r>
            <a:endParaRPr lang="es-MX" dirty="0"/>
          </a:p>
        </p:txBody>
      </p:sp>
    </p:spTree>
    <p:extLst>
      <p:ext uri="{BB962C8B-B14F-4D97-AF65-F5344CB8AC3E}">
        <p14:creationId xmlns:p14="http://schemas.microsoft.com/office/powerpoint/2010/main" val="411244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p:cNvSpPr txBox="1">
            <a:spLocks noGrp="1"/>
          </p:cNvSpPr>
          <p:nvPr>
            <p:ph type="title"/>
          </p:nvPr>
        </p:nvSpPr>
        <p:spPr>
          <a:xfrm>
            <a:off x="1702355" y="379843"/>
            <a:ext cx="4920897" cy="532541"/>
          </a:xfrm>
          <a:prstGeom prst="rect">
            <a:avLst/>
          </a:prstGeom>
          <a:solidFill>
            <a:srgbClr val="FFFFFF"/>
          </a:solid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i="1" dirty="0" smtClean="0">
                <a:solidFill>
                  <a:schemeClr val="accent3">
                    <a:lumMod val="75000"/>
                  </a:schemeClr>
                </a:solidFill>
              </a:rPr>
              <a:t> Medidas disciplinarias</a:t>
            </a:r>
            <a:endParaRPr lang="es-MX" i="1" dirty="0">
              <a:solidFill>
                <a:schemeClr val="accent3">
                  <a:lumMod val="75000"/>
                </a:schemeClr>
              </a:solidFill>
            </a:endParaRPr>
          </a:p>
        </p:txBody>
      </p:sp>
      <p:sp>
        <p:nvSpPr>
          <p:cNvPr id="568" name="Marcador de contenido 1"/>
          <p:cNvSpPr txBox="1">
            <a:spLocks noGrp="1"/>
          </p:cNvSpPr>
          <p:nvPr>
            <p:ph idx="1"/>
          </p:nvPr>
        </p:nvSpPr>
        <p:spPr>
          <a:xfrm>
            <a:off x="1043608" y="1325116"/>
            <a:ext cx="7462360" cy="3046834"/>
          </a:xfrm>
          <a:prstGeom prst="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lstStyle/>
          <a:p>
            <a:pPr algn="just">
              <a:lnSpc>
                <a:spcPct val="150000"/>
              </a:lnSpc>
              <a:defRPr sz="2400">
                <a:solidFill>
                  <a:srgbClr val="FFFFFF"/>
                </a:solidFill>
                <a:latin typeface="Century Gothic"/>
                <a:ea typeface="Century Gothic"/>
                <a:cs typeface="Century Gothic"/>
                <a:sym typeface="Century Gothic"/>
              </a:defRPr>
            </a:pPr>
            <a:r>
              <a:rPr lang="es-MX" sz="1800" i="1" dirty="0" smtClean="0">
                <a:solidFill>
                  <a:schemeClr val="tx1"/>
                </a:solidFill>
              </a:rPr>
              <a:t>Quedan </a:t>
            </a:r>
            <a:r>
              <a:rPr lang="es-MX" sz="1800" b="1" i="1" dirty="0" smtClean="0">
                <a:solidFill>
                  <a:schemeClr val="accent3">
                    <a:lumMod val="75000"/>
                  </a:schemeClr>
                </a:solidFill>
              </a:rPr>
              <a:t>expresamente prohibidas </a:t>
            </a:r>
            <a:r>
              <a:rPr lang="es-MX" sz="1800" i="1" dirty="0" smtClean="0">
                <a:solidFill>
                  <a:schemeClr val="tx1"/>
                </a:solidFill>
              </a:rPr>
              <a:t>las </a:t>
            </a:r>
            <a:r>
              <a:rPr lang="es-MX" sz="1800" b="1" i="1" dirty="0" smtClean="0">
                <a:solidFill>
                  <a:schemeClr val="accent1">
                    <a:lumMod val="75000"/>
                  </a:schemeClr>
                </a:solidFill>
              </a:rPr>
              <a:t>medidas disciplinarias que atentan contra el derecho a la educación o que impidan la continuidad de los educandos en el sistema educativo</a:t>
            </a:r>
            <a:r>
              <a:rPr lang="es-MX" sz="1800" i="1" dirty="0" smtClean="0">
                <a:solidFill>
                  <a:schemeClr val="tx1"/>
                </a:solidFill>
              </a:rPr>
              <a:t>; así como aquéllas que </a:t>
            </a:r>
            <a:r>
              <a:rPr lang="es-MX" sz="1800" b="1" i="1" dirty="0" smtClean="0">
                <a:solidFill>
                  <a:schemeClr val="accent5">
                    <a:lumMod val="75000"/>
                  </a:schemeClr>
                </a:solidFill>
              </a:rPr>
              <a:t>atenten contra la dignidad e integridad de la persona.</a:t>
            </a:r>
            <a:endParaRPr lang="es-MX" sz="1800" b="1" i="1" dirty="0">
              <a:solidFill>
                <a:schemeClr val="accent5">
                  <a:lumMod val="75000"/>
                </a:schemeClr>
              </a:solidFill>
            </a:endParaRPr>
          </a:p>
        </p:txBody>
      </p:sp>
    </p:spTree>
    <p:extLst>
      <p:ext uri="{BB962C8B-B14F-4D97-AF65-F5344CB8AC3E}">
        <p14:creationId xmlns:p14="http://schemas.microsoft.com/office/powerpoint/2010/main" val="128634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ítulo 3"/>
          <p:cNvSpPr txBox="1">
            <a:spLocks noGrp="1"/>
          </p:cNvSpPr>
          <p:nvPr>
            <p:ph type="title"/>
          </p:nvPr>
        </p:nvSpPr>
        <p:spPr>
          <a:xfrm>
            <a:off x="503301" y="784989"/>
            <a:ext cx="8200113" cy="1141256"/>
          </a:xfrm>
          <a:prstGeom prst="rect">
            <a:avLst/>
          </a:prstGeom>
          <a:solidFill>
            <a:schemeClr val="bg1"/>
          </a:solidFill>
        </p:spPr>
        <p:txBody>
          <a:bodyPr/>
          <a:lstStyle>
            <a:lvl1pPr algn="just" defTabSz="665209">
              <a:defRPr sz="2300" b="1">
                <a:latin typeface="Century Gothic"/>
                <a:ea typeface="Century Gothic"/>
                <a:cs typeface="Century Gothic"/>
                <a:sym typeface="Century Gothic"/>
              </a:defRPr>
            </a:lvl1pPr>
          </a:lstStyle>
          <a:p>
            <a:r>
              <a:rPr lang="es-MX" sz="1600" b="0" dirty="0" smtClean="0">
                <a:solidFill>
                  <a:schemeClr val="tx1"/>
                </a:solidFill>
              </a:rPr>
              <a:t>La medida </a:t>
            </a:r>
            <a:r>
              <a:rPr lang="es-MX" sz="1600" b="0" dirty="0" err="1" smtClean="0">
                <a:solidFill>
                  <a:schemeClr val="tx1"/>
                </a:solidFill>
              </a:rPr>
              <a:t>reparatoria</a:t>
            </a:r>
            <a:r>
              <a:rPr lang="es-MX" sz="1600" b="0" dirty="0" smtClean="0">
                <a:solidFill>
                  <a:schemeClr val="tx1"/>
                </a:solidFill>
              </a:rPr>
              <a:t> </a:t>
            </a:r>
            <a:r>
              <a:rPr lang="es-MX" sz="1600" dirty="0" smtClean="0">
                <a:solidFill>
                  <a:schemeClr val="accent1"/>
                </a:solidFill>
              </a:rPr>
              <a:t>no es un acto mecánico, </a:t>
            </a:r>
            <a:r>
              <a:rPr lang="es-MX" sz="1600" b="0" dirty="0" smtClean="0">
                <a:solidFill>
                  <a:schemeClr val="tx1"/>
                </a:solidFill>
              </a:rPr>
              <a:t>tiene que ver con un sentido de reconocimiento y </a:t>
            </a:r>
            <a:r>
              <a:rPr lang="es-MX" sz="1600" dirty="0" smtClean="0">
                <a:solidFill>
                  <a:schemeClr val="accent1"/>
                </a:solidFill>
              </a:rPr>
              <a:t>una voluntad de enmendar el daño por parte del ofens</a:t>
            </a:r>
            <a:r>
              <a:rPr lang="es-MX" sz="1600" b="0" dirty="0" smtClean="0">
                <a:solidFill>
                  <a:schemeClr val="accent1"/>
                </a:solidFill>
              </a:rPr>
              <a:t>or</a:t>
            </a:r>
            <a:r>
              <a:rPr lang="es-MX" sz="1600" b="0" dirty="0" smtClean="0">
                <a:solidFill>
                  <a:schemeClr val="tx1"/>
                </a:solidFill>
              </a:rPr>
              <a:t>, junto con la posibilidad de sentir </a:t>
            </a:r>
            <a:r>
              <a:rPr lang="es-MX" sz="1600" dirty="0" smtClean="0">
                <a:solidFill>
                  <a:schemeClr val="accent1"/>
                </a:solidFill>
              </a:rPr>
              <a:t>empatía y comprensión por la persona afectada.</a:t>
            </a:r>
            <a:endParaRPr lang="es-MX" sz="1600" dirty="0">
              <a:solidFill>
                <a:schemeClr val="accent1"/>
              </a:solidFill>
            </a:endParaRPr>
          </a:p>
        </p:txBody>
      </p:sp>
      <p:sp>
        <p:nvSpPr>
          <p:cNvPr id="573" name="4. Reparación del daño"/>
          <p:cNvSpPr txBox="1"/>
          <p:nvPr/>
        </p:nvSpPr>
        <p:spPr>
          <a:xfrm>
            <a:off x="1573613" y="327943"/>
            <a:ext cx="5624872" cy="4570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ctr">
            <a:spAutoFit/>
          </a:bodyPr>
          <a:lstStyle>
            <a:lvl1pPr algn="ctr">
              <a:lnSpc>
                <a:spcPct val="90000"/>
              </a:lnSpc>
              <a:defRPr sz="2800" b="1">
                <a:solidFill>
                  <a:srgbClr val="008000"/>
                </a:solidFill>
                <a:latin typeface="Century Gothic"/>
                <a:ea typeface="Century Gothic"/>
                <a:cs typeface="Century Gothic"/>
                <a:sym typeface="Century Gothic"/>
              </a:defRPr>
            </a:lvl1pPr>
          </a:lstStyle>
          <a:p>
            <a:r>
              <a:rPr lang="es-MX" dirty="0" smtClean="0"/>
              <a:t> </a:t>
            </a:r>
            <a:r>
              <a:rPr lang="es-MX" dirty="0" smtClean="0">
                <a:solidFill>
                  <a:schemeClr val="accent3">
                    <a:lumMod val="75000"/>
                  </a:schemeClr>
                </a:solidFill>
              </a:rPr>
              <a:t>Reparación del daño</a:t>
            </a:r>
            <a:endParaRPr lang="es-MX" dirty="0">
              <a:solidFill>
                <a:schemeClr val="accent3">
                  <a:lumMod val="75000"/>
                </a:schemeClr>
              </a:solidFill>
            </a:endParaRPr>
          </a:p>
        </p:txBody>
      </p:sp>
      <p:sp>
        <p:nvSpPr>
          <p:cNvPr id="2" name="Rectángulo 1"/>
          <p:cNvSpPr/>
          <p:nvPr/>
        </p:nvSpPr>
        <p:spPr>
          <a:xfrm>
            <a:off x="4211960" y="2211710"/>
            <a:ext cx="4389795" cy="2425792"/>
          </a:xfrm>
          <a:prstGeom prst="rect">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68580" tIns="34290" rIns="68580" bIns="34290">
            <a:spAutoFit/>
          </a:bodyPr>
          <a:lstStyle/>
          <a:p>
            <a:pPr marL="214313" indent="-214313" algn="just" defTabSz="514336">
              <a:lnSpc>
                <a:spcPct val="90000"/>
              </a:lnSpc>
              <a:spcBef>
                <a:spcPts val="525"/>
              </a:spcBef>
              <a:buClr>
                <a:srgbClr val="FF3399"/>
              </a:buClr>
              <a:buSzPct val="245000"/>
              <a:buFont typeface="Arial"/>
              <a:buChar char="•"/>
              <a:defRPr sz="2200">
                <a:latin typeface="Century Gothic"/>
                <a:ea typeface="Century Gothic"/>
                <a:cs typeface="Century Gothic"/>
                <a:sym typeface="Century Gothic"/>
              </a:defRPr>
            </a:pPr>
            <a:r>
              <a:rPr lang="es-MX" sz="1200" dirty="0">
                <a:latin typeface="Century Gothic"/>
                <a:ea typeface="Century Gothic"/>
                <a:cs typeface="Century Gothic"/>
                <a:sym typeface="Century Gothic"/>
              </a:rPr>
              <a:t>Cuando se ha hecho un daño a otra persona, a un grupo de personas o a la propia institución escolar, </a:t>
            </a:r>
            <a:r>
              <a:rPr lang="es-MX" sz="1200" b="1" dirty="0">
                <a:solidFill>
                  <a:schemeClr val="accent6">
                    <a:lumMod val="75000"/>
                  </a:schemeClr>
                </a:solidFill>
                <a:latin typeface="Century Gothic"/>
                <a:ea typeface="Century Gothic"/>
                <a:cs typeface="Century Gothic"/>
                <a:sym typeface="Century Gothic"/>
              </a:rPr>
              <a:t>se propondrá una reparación</a:t>
            </a:r>
            <a:r>
              <a:rPr lang="es-MX" sz="1200" dirty="0">
                <a:solidFill>
                  <a:schemeClr val="accent6">
                    <a:lumMod val="75000"/>
                  </a:schemeClr>
                </a:solidFill>
                <a:latin typeface="Century Gothic"/>
                <a:ea typeface="Century Gothic"/>
                <a:cs typeface="Century Gothic"/>
                <a:sym typeface="Century Gothic"/>
              </a:rPr>
              <a:t>. </a:t>
            </a:r>
          </a:p>
          <a:p>
            <a:pPr marL="214313" indent="-214313" algn="just" defTabSz="514336">
              <a:lnSpc>
                <a:spcPct val="90000"/>
              </a:lnSpc>
              <a:spcBef>
                <a:spcPts val="525"/>
              </a:spcBef>
              <a:buClr>
                <a:srgbClr val="FF3399"/>
              </a:buClr>
              <a:buSzPct val="245000"/>
              <a:buFont typeface="Arial"/>
              <a:buChar char="•"/>
              <a:defRPr sz="1900">
                <a:latin typeface="Century Gothic"/>
                <a:ea typeface="Century Gothic"/>
                <a:cs typeface="Century Gothic"/>
                <a:sym typeface="Century Gothic"/>
              </a:defRPr>
            </a:pPr>
            <a:endParaRPr lang="es-MX" sz="1200" dirty="0">
              <a:latin typeface="Century Gothic"/>
              <a:ea typeface="Century Gothic"/>
              <a:cs typeface="Century Gothic"/>
              <a:sym typeface="Century Gothic"/>
            </a:endParaRPr>
          </a:p>
          <a:p>
            <a:pPr marL="214313" indent="-214313" algn="just" defTabSz="514336">
              <a:lnSpc>
                <a:spcPct val="90000"/>
              </a:lnSpc>
              <a:spcBef>
                <a:spcPts val="525"/>
              </a:spcBef>
              <a:buClr>
                <a:srgbClr val="FF3399"/>
              </a:buClr>
              <a:buSzPct val="245000"/>
              <a:buFont typeface="Arial"/>
              <a:buChar char="•"/>
              <a:defRPr sz="2200">
                <a:latin typeface="Century Gothic"/>
                <a:ea typeface="Century Gothic"/>
                <a:cs typeface="Century Gothic"/>
                <a:sym typeface="Century Gothic"/>
              </a:defRPr>
            </a:pPr>
            <a:r>
              <a:rPr lang="es-MX" sz="1200" dirty="0">
                <a:latin typeface="Century Gothic"/>
                <a:ea typeface="Century Gothic"/>
                <a:cs typeface="Century Gothic"/>
                <a:sym typeface="Century Gothic"/>
              </a:rPr>
              <a:t>El daño y la reparación pueden ser de carácter </a:t>
            </a:r>
            <a:r>
              <a:rPr lang="es-MX" sz="1200" b="1" dirty="0">
                <a:solidFill>
                  <a:schemeClr val="accent6">
                    <a:lumMod val="75000"/>
                  </a:schemeClr>
                </a:solidFill>
                <a:latin typeface="Century Gothic"/>
                <a:ea typeface="Century Gothic"/>
                <a:cs typeface="Century Gothic"/>
                <a:sym typeface="Century Gothic"/>
              </a:rPr>
              <a:t>moral o material</a:t>
            </a:r>
            <a:r>
              <a:rPr lang="es-MX" sz="1200" dirty="0">
                <a:solidFill>
                  <a:schemeClr val="accent6">
                    <a:lumMod val="75000"/>
                  </a:schemeClr>
                </a:solidFill>
                <a:latin typeface="Century Gothic"/>
                <a:ea typeface="Century Gothic"/>
                <a:cs typeface="Century Gothic"/>
                <a:sym typeface="Century Gothic"/>
              </a:rPr>
              <a:t>. </a:t>
            </a:r>
          </a:p>
          <a:p>
            <a:pPr marL="171450" indent="-171450" algn="just" defTabSz="514336">
              <a:lnSpc>
                <a:spcPct val="90000"/>
              </a:lnSpc>
              <a:spcBef>
                <a:spcPts val="525"/>
              </a:spcBef>
              <a:buClr>
                <a:srgbClr val="FF3399"/>
              </a:buClr>
              <a:buSzPct val="245000"/>
              <a:buFont typeface="Arial" pitchFamily="34" charset="0"/>
              <a:buChar char="•"/>
              <a:defRPr sz="2200">
                <a:latin typeface="Century Gothic"/>
                <a:ea typeface="Century Gothic"/>
                <a:cs typeface="Century Gothic"/>
                <a:sym typeface="Century Gothic"/>
              </a:defRPr>
            </a:pPr>
            <a:endParaRPr lang="es-MX" sz="1200" dirty="0">
              <a:latin typeface="Century Gothic"/>
              <a:ea typeface="Century Gothic"/>
              <a:cs typeface="Century Gothic"/>
              <a:sym typeface="Century Gothic"/>
            </a:endParaRPr>
          </a:p>
          <a:p>
            <a:pPr marL="214313" indent="-214313" algn="just" defTabSz="514336">
              <a:lnSpc>
                <a:spcPct val="90000"/>
              </a:lnSpc>
              <a:spcBef>
                <a:spcPts val="525"/>
              </a:spcBef>
              <a:buClr>
                <a:srgbClr val="FF3399"/>
              </a:buClr>
              <a:buSzPct val="245000"/>
              <a:buFont typeface="Arial"/>
              <a:buChar char="•"/>
              <a:defRPr sz="2200">
                <a:latin typeface="Century Gothic"/>
                <a:ea typeface="Century Gothic"/>
                <a:cs typeface="Century Gothic"/>
                <a:sym typeface="Century Gothic"/>
              </a:defRPr>
            </a:pPr>
            <a:r>
              <a:rPr lang="es-MX" sz="1200" b="1" dirty="0">
                <a:solidFill>
                  <a:schemeClr val="accent6">
                    <a:lumMod val="75000"/>
                  </a:schemeClr>
                </a:solidFill>
                <a:latin typeface="Century Gothic"/>
                <a:ea typeface="Century Gothic"/>
                <a:cs typeface="Century Gothic"/>
                <a:sym typeface="Century Gothic"/>
              </a:rPr>
              <a:t>La reparación favorece, en quien transgredió la norma</a:t>
            </a:r>
            <a:r>
              <a:rPr lang="es-MX" sz="1200" dirty="0">
                <a:latin typeface="Century Gothic"/>
                <a:ea typeface="Century Gothic"/>
                <a:cs typeface="Century Gothic"/>
                <a:sym typeface="Century Gothic"/>
              </a:rPr>
              <a:t>, una mayor conciencia acerca del perjuicio que causó y la responsabilidad que tiene hacia los afectados por su conducta.</a:t>
            </a:r>
          </a:p>
          <a:p>
            <a:pPr marL="214313" indent="-214313" algn="just" defTabSz="514336">
              <a:lnSpc>
                <a:spcPct val="90000"/>
              </a:lnSpc>
              <a:spcBef>
                <a:spcPts val="525"/>
              </a:spcBef>
              <a:buClr>
                <a:srgbClr val="FF3399"/>
              </a:buClr>
              <a:buSzPct val="245000"/>
              <a:buFont typeface="Arial"/>
              <a:buChar char="•"/>
              <a:defRPr sz="2200">
                <a:latin typeface="Century Gothic"/>
                <a:ea typeface="Century Gothic"/>
                <a:cs typeface="Century Gothic"/>
                <a:sym typeface="Century Gothic"/>
              </a:defRPr>
            </a:pPr>
            <a:endParaRPr lang="es-MX" sz="1500" dirty="0">
              <a:latin typeface="Century Gothic"/>
              <a:ea typeface="Century Gothic"/>
              <a:cs typeface="Century Gothic"/>
              <a:sym typeface="Century Gothic"/>
            </a:endParaRPr>
          </a:p>
        </p:txBody>
      </p:sp>
      <p:sp>
        <p:nvSpPr>
          <p:cNvPr id="4" name="3 CuadroTexto"/>
          <p:cNvSpPr txBox="1"/>
          <p:nvPr/>
        </p:nvSpPr>
        <p:spPr>
          <a:xfrm>
            <a:off x="683568" y="2211710"/>
            <a:ext cx="3168352" cy="1754326"/>
          </a:xfrm>
          <a:prstGeom prst="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171450" indent="-171450" algn="just">
              <a:lnSpc>
                <a:spcPct val="150000"/>
              </a:lnSpc>
              <a:buClr>
                <a:srgbClr val="FF3399"/>
              </a:buClr>
              <a:buSzPct val="152000"/>
              <a:buFont typeface="Arial" pitchFamily="34" charset="0"/>
              <a:buChar char="•"/>
              <a:defRPr sz="2000" b="1">
                <a:latin typeface="Century Gothic"/>
                <a:ea typeface="Century Gothic"/>
                <a:cs typeface="Century Gothic"/>
                <a:sym typeface="Century Gothic"/>
              </a:defRPr>
            </a:pPr>
            <a:r>
              <a:rPr lang="es-MX" sz="1200" dirty="0">
                <a:solidFill>
                  <a:schemeClr val="tx1">
                    <a:lumMod val="75000"/>
                    <a:lumOff val="25000"/>
                  </a:schemeClr>
                </a:solidFill>
              </a:rPr>
              <a:t>Asunción de la </a:t>
            </a:r>
            <a:r>
              <a:rPr lang="es-MX" sz="1200" dirty="0">
                <a:solidFill>
                  <a:schemeClr val="accent3">
                    <a:lumMod val="75000"/>
                  </a:schemeClr>
                </a:solidFill>
              </a:rPr>
              <a:t>responsabilidad de las partes en conflicto.</a:t>
            </a:r>
          </a:p>
          <a:p>
            <a:pPr marL="171450" indent="-171450" algn="just">
              <a:lnSpc>
                <a:spcPct val="150000"/>
              </a:lnSpc>
              <a:buClr>
                <a:srgbClr val="FF3399"/>
              </a:buClr>
              <a:buSzPct val="225000"/>
              <a:buFont typeface="Arial" pitchFamily="34" charset="0"/>
              <a:buChar char="•"/>
              <a:defRPr sz="2000" b="1">
                <a:latin typeface="Century Gothic"/>
                <a:ea typeface="Century Gothic"/>
                <a:cs typeface="Century Gothic"/>
                <a:sym typeface="Century Gothic"/>
              </a:defRPr>
            </a:pPr>
            <a:r>
              <a:rPr lang="es-MX" sz="1200" dirty="0">
                <a:solidFill>
                  <a:schemeClr val="accent3">
                    <a:lumMod val="75000"/>
                  </a:schemeClr>
                </a:solidFill>
              </a:rPr>
              <a:t>Refuerza la capacidad </a:t>
            </a:r>
            <a:r>
              <a:rPr lang="es-MX" sz="1200" dirty="0">
                <a:solidFill>
                  <a:schemeClr val="tx1">
                    <a:lumMod val="75000"/>
                    <a:lumOff val="25000"/>
                  </a:schemeClr>
                </a:solidFill>
              </a:rPr>
              <a:t>de los involucrados para </a:t>
            </a:r>
            <a:r>
              <a:rPr lang="es-MX" sz="1200" dirty="0">
                <a:solidFill>
                  <a:schemeClr val="accent3">
                    <a:lumMod val="75000"/>
                  </a:schemeClr>
                </a:solidFill>
              </a:rPr>
              <a:t>resolver conflictos.</a:t>
            </a:r>
          </a:p>
          <a:p>
            <a:pPr marL="171450" indent="-171450" algn="just">
              <a:lnSpc>
                <a:spcPct val="150000"/>
              </a:lnSpc>
              <a:buClr>
                <a:srgbClr val="FF3399"/>
              </a:buClr>
              <a:buSzPct val="152000"/>
              <a:buFont typeface="Arial" pitchFamily="34" charset="0"/>
              <a:buChar char="•"/>
              <a:defRPr sz="2000" b="1">
                <a:latin typeface="Century Gothic"/>
                <a:ea typeface="Century Gothic"/>
                <a:cs typeface="Century Gothic"/>
                <a:sym typeface="Century Gothic"/>
              </a:defRPr>
            </a:pPr>
            <a:r>
              <a:rPr lang="es-MX" sz="1200" dirty="0">
                <a:solidFill>
                  <a:schemeClr val="accent3">
                    <a:lumMod val="75000"/>
                  </a:schemeClr>
                </a:solidFill>
              </a:rPr>
              <a:t>Surgirán del diálogo</a:t>
            </a:r>
            <a:r>
              <a:rPr lang="es-MX" sz="1200" dirty="0">
                <a:solidFill>
                  <a:schemeClr val="tx1">
                    <a:lumMod val="75000"/>
                    <a:lumOff val="25000"/>
                  </a:schemeClr>
                </a:solidFill>
              </a:rPr>
              <a:t>, la toma de conciencia y el acuerdo</a:t>
            </a:r>
            <a:endParaRPr lang="es-MX" sz="1200" dirty="0"/>
          </a:p>
        </p:txBody>
      </p:sp>
    </p:spTree>
    <p:extLst>
      <p:ext uri="{BB962C8B-B14F-4D97-AF65-F5344CB8AC3E}">
        <p14:creationId xmlns:p14="http://schemas.microsoft.com/office/powerpoint/2010/main" val="257738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ítulo 2"/>
          <p:cNvSpPr txBox="1">
            <a:spLocks noGrp="1"/>
          </p:cNvSpPr>
          <p:nvPr>
            <p:ph type="title"/>
          </p:nvPr>
        </p:nvSpPr>
        <p:spPr>
          <a:xfrm>
            <a:off x="4538563" y="123478"/>
            <a:ext cx="4281909" cy="484893"/>
          </a:xfrm>
          <a:prstGeom prst="rect">
            <a:avLst/>
          </a:prstGeom>
          <a:solidFill>
            <a:srgbClr val="FFFFFF"/>
          </a:solidFill>
        </p:spPr>
        <p:txBody>
          <a:bodyPr/>
          <a:lstStyle>
            <a:lvl1pPr>
              <a:defRPr sz="2500" b="1">
                <a:solidFill>
                  <a:srgbClr val="008000"/>
                </a:solidFill>
                <a:latin typeface="Century Gothic"/>
                <a:ea typeface="Century Gothic"/>
                <a:cs typeface="Century Gothic"/>
                <a:sym typeface="Century Gothic"/>
              </a:defRPr>
            </a:lvl1pPr>
          </a:lstStyle>
          <a:p>
            <a:r>
              <a:rPr lang="es-MX" dirty="0" smtClean="0"/>
              <a:t> </a:t>
            </a:r>
            <a:r>
              <a:rPr lang="es-MX" dirty="0" smtClean="0">
                <a:solidFill>
                  <a:schemeClr val="accent3">
                    <a:lumMod val="75000"/>
                  </a:schemeClr>
                </a:solidFill>
              </a:rPr>
              <a:t>Reparación del daño</a:t>
            </a:r>
            <a:endParaRPr lang="es-MX" dirty="0">
              <a:solidFill>
                <a:schemeClr val="accent3">
                  <a:lumMod val="75000"/>
                </a:schemeClr>
              </a:solidFill>
            </a:endParaRPr>
          </a:p>
        </p:txBody>
      </p:sp>
      <p:sp>
        <p:nvSpPr>
          <p:cNvPr id="589" name="Marcador de contenido 1"/>
          <p:cNvSpPr txBox="1">
            <a:spLocks noGrp="1"/>
          </p:cNvSpPr>
          <p:nvPr>
            <p:ph idx="1"/>
          </p:nvPr>
        </p:nvSpPr>
        <p:spPr>
          <a:xfrm>
            <a:off x="541360" y="771550"/>
            <a:ext cx="3987872" cy="410690"/>
          </a:xfrm>
          <a:prstGeom prst="rect">
            <a:avLst/>
          </a:prstGeom>
          <a:solidFill>
            <a:srgbClr val="FFFFFF"/>
          </a:solidFill>
        </p:spPr>
        <p:txBody>
          <a:bodyPr/>
          <a:lstStyle>
            <a:lvl1pPr marL="0" indent="0">
              <a:buSzTx/>
              <a:buNone/>
              <a:defRPr sz="2200" b="1">
                <a:latin typeface="Century Gothic"/>
                <a:ea typeface="Century Gothic"/>
                <a:cs typeface="Century Gothic"/>
                <a:sym typeface="Century Gothic"/>
              </a:defRPr>
            </a:lvl1pPr>
          </a:lstStyle>
          <a:p>
            <a:r>
              <a:rPr lang="es-MX" dirty="0" smtClean="0"/>
              <a:t>Ejemplos de  medidas reparatorias</a:t>
            </a:r>
            <a:endParaRPr lang="es-MX" dirty="0"/>
          </a:p>
        </p:txBody>
      </p:sp>
      <p:sp>
        <p:nvSpPr>
          <p:cNvPr id="591" name="CuadroTexto 5"/>
          <p:cNvSpPr txBox="1"/>
          <p:nvPr/>
        </p:nvSpPr>
        <p:spPr>
          <a:xfrm>
            <a:off x="315094" y="1900850"/>
            <a:ext cx="8406371" cy="2654571"/>
          </a:xfrm>
          <a:prstGeom prst="rect">
            <a:avLst/>
          </a:prstGeom>
          <a:solidFill>
            <a:schemeClr val="accent1">
              <a:lumMod val="20000"/>
              <a:lumOff val="80000"/>
            </a:schemeClr>
          </a:solidFill>
          <a:ln w="12700">
            <a:noFill/>
            <a:miter lim="400000"/>
          </a:ln>
          <a:effectLst/>
          <a:scene3d>
            <a:camera prst="orthographicFront">
              <a:rot lat="0" lon="0" rev="0"/>
            </a:camera>
            <a:lightRig rig="contrasting" dir="t">
              <a:rot lat="0" lon="0" rev="7800000"/>
            </a:lightRig>
          </a:scene3d>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marL="285750" indent="-285750" algn="just">
              <a:lnSpc>
                <a:spcPct val="150000"/>
              </a:lnSpc>
              <a:buClr>
                <a:schemeClr val="accent2">
                  <a:lumMod val="50000"/>
                </a:schemeClr>
              </a:buClr>
              <a:buSzPct val="195000"/>
              <a:buFont typeface="Arial" pitchFamily="34" charset="0"/>
              <a:buChar char="•"/>
              <a:defRPr b="1">
                <a:latin typeface="Century Gothic"/>
                <a:ea typeface="Century Gothic"/>
                <a:cs typeface="Century Gothic"/>
                <a:sym typeface="Century Gothic"/>
              </a:defRPr>
            </a:pPr>
            <a:r>
              <a:rPr lang="es-MX" dirty="0" smtClean="0">
                <a:solidFill>
                  <a:schemeClr val="accent5">
                    <a:lumMod val="75000"/>
                  </a:schemeClr>
                </a:solidFill>
                <a:latin typeface="Century Gothic"/>
                <a:ea typeface="Century Gothic"/>
                <a:cs typeface="Century Gothic"/>
                <a:sym typeface="Century Gothic"/>
              </a:rPr>
              <a:t>Compromiso de cambio de conducta</a:t>
            </a:r>
            <a:r>
              <a:rPr lang="es-MX" dirty="0" smtClean="0">
                <a:latin typeface="Century Gothic"/>
                <a:ea typeface="Century Gothic"/>
                <a:cs typeface="Century Gothic"/>
                <a:sym typeface="Century Gothic"/>
              </a:rPr>
              <a:t>: Quien transgredió la norma se compromete por escrito a un cambio de comportamiento. Lo anterior se realizará con conocimiento, acuerdo, participación y apoyo de la familia (madre, padre o tutor).</a:t>
            </a:r>
          </a:p>
          <a:p>
            <a:pPr marL="285750" indent="-285750" algn="just">
              <a:lnSpc>
                <a:spcPct val="150000"/>
              </a:lnSpc>
              <a:buClr>
                <a:schemeClr val="accent2">
                  <a:lumMod val="50000"/>
                </a:schemeClr>
              </a:buClr>
              <a:buFont typeface="Arial" pitchFamily="34" charset="0"/>
              <a:buChar char="•"/>
              <a:defRPr>
                <a:latin typeface="Century Gothic"/>
                <a:ea typeface="Century Gothic"/>
                <a:cs typeface="Century Gothic"/>
                <a:sym typeface="Century Gothic"/>
              </a:defRPr>
            </a:pPr>
            <a:endParaRPr lang="es-MX" dirty="0" smtClean="0">
              <a:latin typeface="Century Gothic"/>
              <a:ea typeface="Century Gothic"/>
              <a:cs typeface="Century Gothic"/>
              <a:sym typeface="Century Gothic"/>
            </a:endParaRPr>
          </a:p>
          <a:p>
            <a:pPr marL="285750" indent="-285750" algn="just">
              <a:lnSpc>
                <a:spcPct val="150000"/>
              </a:lnSpc>
              <a:buClr>
                <a:schemeClr val="accent2">
                  <a:lumMod val="50000"/>
                </a:schemeClr>
              </a:buClr>
              <a:buSzPct val="195000"/>
              <a:buFont typeface="Arial" pitchFamily="34" charset="0"/>
              <a:buChar char="•"/>
              <a:defRPr b="1">
                <a:latin typeface="Century Gothic"/>
                <a:ea typeface="Century Gothic"/>
                <a:cs typeface="Century Gothic"/>
                <a:sym typeface="Century Gothic"/>
              </a:defRPr>
            </a:pPr>
            <a:r>
              <a:rPr lang="es-MX" dirty="0" smtClean="0">
                <a:latin typeface="Century Gothic"/>
                <a:ea typeface="Century Gothic"/>
                <a:cs typeface="Century Gothic"/>
                <a:sym typeface="Century Gothic"/>
              </a:rPr>
              <a:t>Experiencias de aprendizaje (servicio pedagógico): Considera acciones en el tiempo libre del estudiante que cometió la falta, y con la asesoría de un docente, </a:t>
            </a:r>
            <a:r>
              <a:rPr lang="es-MX" dirty="0" smtClean="0">
                <a:solidFill>
                  <a:schemeClr val="accent5">
                    <a:lumMod val="75000"/>
                  </a:schemeClr>
                </a:solidFill>
                <a:latin typeface="Century Gothic"/>
                <a:ea typeface="Century Gothic"/>
                <a:cs typeface="Century Gothic"/>
                <a:sym typeface="Century Gothic"/>
              </a:rPr>
              <a:t>la realización de actividades que favorezcan la empatía y el vínculo con otras personas y con la comunidad escolar, como un trabajo en beneficio de otros estudiantes.</a:t>
            </a:r>
            <a:endParaRPr lang="es-MX" dirty="0">
              <a:solidFill>
                <a:schemeClr val="accent5">
                  <a:lumMod val="75000"/>
                </a:schemeClr>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2836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a:prstGeom prst="rect">
            <a:avLst/>
          </a:prstGeom>
          <a:solidFill>
            <a:schemeClr val="bg1"/>
          </a:solidFill>
        </p:spPr>
        <p:txBody>
          <a:bodyPr/>
          <a:lstStyle>
            <a:lvl1pPr defTabSz="678924">
              <a:defRPr sz="3900" i="1" u="sng">
                <a:solidFill>
                  <a:srgbClr val="002060"/>
                </a:solidFill>
                <a:effectLst>
                  <a:outerShdw blurRad="38100" dist="37719" dir="2700000" rotWithShape="0">
                    <a:srgbClr val="000000">
                      <a:alpha val="43137"/>
                    </a:srgbClr>
                  </a:outerShdw>
                </a:effectLst>
              </a:defRPr>
            </a:lvl1pPr>
          </a:lstStyle>
          <a:p>
            <a:r>
              <a:rPr lang="es-MX" dirty="0" smtClean="0">
                <a:solidFill>
                  <a:schemeClr val="accent4">
                    <a:lumMod val="60000"/>
                    <a:lumOff val="40000"/>
                  </a:schemeClr>
                </a:solidFill>
              </a:rPr>
              <a:t>PROPÓSITO GENERAL</a:t>
            </a:r>
            <a:endParaRPr lang="es-MX" dirty="0">
              <a:solidFill>
                <a:schemeClr val="accent4">
                  <a:lumMod val="60000"/>
                  <a:lumOff val="40000"/>
                </a:schemeClr>
              </a:solidFill>
            </a:endParaRPr>
          </a:p>
        </p:txBody>
      </p:sp>
      <p:sp>
        <p:nvSpPr>
          <p:cNvPr id="5" name="Marcador de texto 2"/>
          <p:cNvSpPr txBox="1">
            <a:spLocks noGrp="1"/>
          </p:cNvSpPr>
          <p:nvPr>
            <p:ph idx="1"/>
          </p:nvPr>
        </p:nvSpPr>
        <p:spPr>
          <a:xfrm>
            <a:off x="1763688" y="1347614"/>
            <a:ext cx="5772468" cy="3416400"/>
          </a:xfrm>
          <a:prstGeom prst="rect">
            <a:avLst/>
          </a:prstGeom>
        </p:spPr>
        <p:txBody>
          <a:bodyPr>
            <a:normAutofit/>
          </a:bodyPr>
          <a:lstStyle>
            <a:lvl1pPr algn="just">
              <a:lnSpc>
                <a:spcPct val="150000"/>
              </a:lnSpc>
              <a:defRPr sz="2800"/>
            </a:lvl1pPr>
          </a:lstStyle>
          <a:p>
            <a:r>
              <a:rPr lang="es-MX" sz="2000" b="1" dirty="0" smtClean="0">
                <a:solidFill>
                  <a:schemeClr val="accent1">
                    <a:lumMod val="75000"/>
                  </a:schemeClr>
                </a:solidFill>
                <a:effectLst>
                  <a:outerShdw blurRad="38100" dist="38100" dir="2700000" algn="tl">
                    <a:srgbClr val="000000">
                      <a:alpha val="43137"/>
                    </a:srgbClr>
                  </a:outerShdw>
                </a:effectLst>
              </a:rPr>
              <a:t>Fortalecer</a:t>
            </a:r>
            <a:r>
              <a:rPr lang="es-MX" sz="2000" dirty="0" smtClean="0"/>
              <a:t> al equipo de directivos de la </a:t>
            </a:r>
            <a:r>
              <a:rPr lang="es-MX" sz="2000" dirty="0"/>
              <a:t>Z</a:t>
            </a:r>
            <a:r>
              <a:rPr lang="es-MX" sz="2000" dirty="0" smtClean="0"/>
              <a:t>ona Escolar 13, en temas referentes a la </a:t>
            </a:r>
            <a:r>
              <a:rPr lang="es-MX" sz="2000" b="1" dirty="0" smtClean="0">
                <a:solidFill>
                  <a:schemeClr val="accent5">
                    <a:lumMod val="75000"/>
                  </a:schemeClr>
                </a:solidFill>
              </a:rPr>
              <a:t>convivencia escolar para promover ambientes armónicos e inclusivos,</a:t>
            </a:r>
            <a:r>
              <a:rPr lang="es-MX" sz="2000" dirty="0" smtClean="0"/>
              <a:t> en las instituciones educativas para el </a:t>
            </a:r>
            <a:r>
              <a:rPr lang="es-MX" sz="2000" dirty="0" smtClean="0">
                <a:solidFill>
                  <a:schemeClr val="bg2">
                    <a:lumMod val="50000"/>
                  </a:schemeClr>
                </a:solidFill>
              </a:rPr>
              <a:t>seguimiento</a:t>
            </a:r>
            <a:r>
              <a:rPr lang="es-MX" sz="2000" dirty="0" smtClean="0"/>
              <a:t> de los </a:t>
            </a:r>
            <a:r>
              <a:rPr lang="es-MX" sz="2000" b="1" dirty="0" smtClean="0">
                <a:solidFill>
                  <a:schemeClr val="accent4">
                    <a:lumMod val="60000"/>
                    <a:lumOff val="40000"/>
                  </a:schemeClr>
                </a:solidFill>
                <a:effectLst>
                  <a:outerShdw blurRad="38100" dist="38100" dir="2700000" algn="tl">
                    <a:srgbClr val="000000">
                      <a:alpha val="43137"/>
                    </a:srgbClr>
                  </a:outerShdw>
                </a:effectLst>
              </a:rPr>
              <a:t>Acuerdos Escolares para la Convivencia. </a:t>
            </a:r>
            <a:endParaRPr lang="es-MX" sz="2000" b="1" dirty="0">
              <a:solidFill>
                <a:schemeClr val="accent4">
                  <a:lumMod val="60000"/>
                  <a:lumOff val="40000"/>
                </a:schemeClr>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059" y="1364391"/>
            <a:ext cx="11160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Rectángulo 4"/>
          <p:cNvSpPr txBox="1"/>
          <p:nvPr/>
        </p:nvSpPr>
        <p:spPr>
          <a:xfrm>
            <a:off x="571603" y="2914549"/>
            <a:ext cx="7994177" cy="1915909"/>
          </a:xfrm>
          <a:prstGeom prst="rect">
            <a:avLst/>
          </a:prstGeom>
          <a:solidFill>
            <a:schemeClr val="bg2">
              <a:lumMod val="90000"/>
            </a:schemeClr>
          </a:solidFill>
          <a:ln w="12700">
            <a:noFill/>
            <a:miter lim="400000"/>
          </a:ln>
          <a:effectLst/>
          <a:scene3d>
            <a:camera prst="orthographicFront">
              <a:rot lat="0" lon="0" rev="0"/>
            </a:camera>
            <a:lightRig rig="contrasting" dir="t">
              <a:rot lat="0" lon="0" rev="7800000"/>
            </a:lightRig>
          </a:scene3d>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marL="285750" indent="-285750" algn="just">
              <a:lnSpc>
                <a:spcPct val="120000"/>
              </a:lnSpc>
              <a:buClr>
                <a:srgbClr val="33CCCC"/>
              </a:buClr>
              <a:buSzPct val="195000"/>
              <a:buFont typeface="Arial"/>
              <a:buChar char="•"/>
              <a:defRPr sz="2000" b="1">
                <a:latin typeface="Century Gothic"/>
                <a:ea typeface="Century Gothic"/>
                <a:cs typeface="Century Gothic"/>
                <a:sym typeface="Century Gothic"/>
              </a:defRPr>
            </a:lvl1pPr>
          </a:lstStyle>
          <a:p>
            <a:r>
              <a:rPr lang="es-MX" dirty="0" smtClean="0"/>
              <a:t>Servicio comunitario: Quien transgredió la norma, se compromete a realizar alguna actividad que beneficie a la comunidad educativa a la que pertenece, haciéndose responsable de las consecuencias de sus actos a través del esfuerzo personal. </a:t>
            </a:r>
            <a:endParaRPr lang="es-MX" dirty="0"/>
          </a:p>
        </p:txBody>
      </p:sp>
      <p:sp>
        <p:nvSpPr>
          <p:cNvPr id="595" name="Rectángulo 5"/>
          <p:cNvSpPr txBox="1"/>
          <p:nvPr/>
        </p:nvSpPr>
        <p:spPr>
          <a:xfrm>
            <a:off x="590264" y="1419622"/>
            <a:ext cx="7929349" cy="1177245"/>
          </a:xfrm>
          <a:prstGeom prst="rect">
            <a:avLst/>
          </a:prstGeom>
          <a:solidFill>
            <a:schemeClr val="accent1">
              <a:lumMod val="20000"/>
              <a:lumOff val="80000"/>
            </a:schemeClr>
          </a:solidFill>
          <a:ln w="12700">
            <a:noFill/>
            <a:miter lim="400000"/>
          </a:ln>
          <a:effectLst/>
          <a:scene3d>
            <a:camera prst="orthographicFront">
              <a:rot lat="0" lon="0" rev="0"/>
            </a:camera>
            <a:lightRig rig="contrasting" dir="t">
              <a:rot lat="0" lon="0" rev="7800000"/>
            </a:lightRig>
          </a:scene3d>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p>
            <a:pPr lvl="1" algn="just">
              <a:lnSpc>
                <a:spcPct val="120000"/>
              </a:lnSpc>
              <a:defRPr sz="2000" i="1" u="sng">
                <a:latin typeface="Century Gothic"/>
                <a:ea typeface="Century Gothic"/>
                <a:cs typeface="Century Gothic"/>
                <a:sym typeface="Century Gothic"/>
              </a:defRPr>
            </a:pPr>
            <a:r>
              <a:rPr lang="es-MX" sz="1500" i="1" u="sng" dirty="0">
                <a:latin typeface="Century Gothic"/>
                <a:ea typeface="Century Gothic"/>
                <a:cs typeface="Century Gothic"/>
                <a:sym typeface="Century Gothic"/>
              </a:rPr>
              <a:t>Ejemplos: elaborar  materiales para alumnos de grados inferiores, apoyar al docente en la realización de una o más clases, de acuerdo a su aptitudes, clasificar materiales de la biblioteca, apoyar a otros estudiantes en sus tareas, o en la nivelación de algún contenido.</a:t>
            </a:r>
          </a:p>
        </p:txBody>
      </p:sp>
      <p:sp>
        <p:nvSpPr>
          <p:cNvPr id="5" name="Marcador de contenido 1"/>
          <p:cNvSpPr txBox="1">
            <a:spLocks noGrp="1"/>
          </p:cNvSpPr>
          <p:nvPr>
            <p:ph idx="1"/>
          </p:nvPr>
        </p:nvSpPr>
        <p:spPr>
          <a:xfrm>
            <a:off x="539552" y="483518"/>
            <a:ext cx="6221164" cy="410690"/>
          </a:xfrm>
          <a:prstGeom prst="rect">
            <a:avLst/>
          </a:prstGeom>
          <a:solidFill>
            <a:srgbClr val="FFFFFF"/>
          </a:solidFill>
        </p:spPr>
        <p:txBody>
          <a:bodyPr>
            <a:noAutofit/>
          </a:bodyPr>
          <a:lstStyle>
            <a:lvl1pPr marL="0" indent="0">
              <a:buSzTx/>
              <a:buNone/>
              <a:defRPr sz="2200" b="1">
                <a:latin typeface="Century Gothic"/>
                <a:ea typeface="Century Gothic"/>
                <a:cs typeface="Century Gothic"/>
                <a:sym typeface="Century Gothic"/>
              </a:defRPr>
            </a:lvl1pPr>
          </a:lstStyle>
          <a:p>
            <a:r>
              <a:rPr lang="es-MX" sz="2400" dirty="0">
                <a:solidFill>
                  <a:schemeClr val="accent6">
                    <a:lumMod val="75000"/>
                  </a:schemeClr>
                </a:solidFill>
              </a:rPr>
              <a:t>Ejemplos de  medidas reparatorias</a:t>
            </a:r>
          </a:p>
        </p:txBody>
      </p:sp>
    </p:spTree>
    <p:extLst>
      <p:ext uri="{BB962C8B-B14F-4D97-AF65-F5344CB8AC3E}">
        <p14:creationId xmlns:p14="http://schemas.microsoft.com/office/powerpoint/2010/main" val="53515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Título 2"/>
          <p:cNvSpPr txBox="1">
            <a:spLocks noGrp="1"/>
          </p:cNvSpPr>
          <p:nvPr>
            <p:ph type="title"/>
          </p:nvPr>
        </p:nvSpPr>
        <p:spPr>
          <a:xfrm>
            <a:off x="350524" y="551527"/>
            <a:ext cx="8071050" cy="594884"/>
          </a:xfrm>
          <a:prstGeom prst="rect">
            <a:avLst/>
          </a:prstGeom>
          <a:solidFill>
            <a:srgbClr val="FFFFFF"/>
          </a:solidFill>
        </p:spPr>
        <p:txBody>
          <a:bodyPr>
            <a:noAutofit/>
          </a:bodyPr>
          <a:lstStyle/>
          <a:p>
            <a:pPr defTabSz="318476">
              <a:lnSpc>
                <a:spcPct val="150000"/>
              </a:lnSpc>
              <a:defRPr sz="1700" b="1">
                <a:solidFill>
                  <a:srgbClr val="008000"/>
                </a:solidFill>
                <a:latin typeface="Century Gothic"/>
                <a:ea typeface="Century Gothic"/>
                <a:cs typeface="Century Gothic"/>
                <a:sym typeface="Century Gothic"/>
              </a:defRPr>
            </a:pPr>
            <a:r>
              <a:rPr lang="es-MX" sz="1700" i="1" dirty="0">
                <a:solidFill>
                  <a:schemeClr val="tx1"/>
                </a:solidFill>
              </a:rPr>
              <a:t> </a:t>
            </a:r>
            <a:r>
              <a:rPr lang="es-MX" sz="2000" i="1" dirty="0">
                <a:solidFill>
                  <a:schemeClr val="accent6">
                    <a:lumMod val="75000"/>
                  </a:schemeClr>
                </a:solidFill>
                <a:effectLst>
                  <a:outerShdw blurRad="38100" dist="38100" dir="2700000" algn="tl">
                    <a:srgbClr val="000000">
                      <a:alpha val="43137"/>
                    </a:srgbClr>
                  </a:outerShdw>
                </a:effectLst>
              </a:rPr>
              <a:t>Proceso para la aplicación de la medida disciplinaria </a:t>
            </a:r>
            <a:br>
              <a:rPr lang="es-MX" sz="2000" i="1" dirty="0">
                <a:solidFill>
                  <a:schemeClr val="accent6">
                    <a:lumMod val="75000"/>
                  </a:schemeClr>
                </a:solidFill>
                <a:effectLst>
                  <a:outerShdw blurRad="38100" dist="38100" dir="2700000" algn="tl">
                    <a:srgbClr val="000000">
                      <a:alpha val="43137"/>
                    </a:srgbClr>
                  </a:outerShdw>
                </a:effectLst>
              </a:rPr>
            </a:br>
            <a:r>
              <a:rPr lang="es-MX" sz="2000" i="1" dirty="0">
                <a:solidFill>
                  <a:schemeClr val="accent6">
                    <a:lumMod val="75000"/>
                  </a:schemeClr>
                </a:solidFill>
                <a:effectLst>
                  <a:outerShdw blurRad="38100" dist="38100" dir="2700000" algn="tl">
                    <a:srgbClr val="000000">
                      <a:alpha val="43137"/>
                    </a:srgbClr>
                  </a:outerShdw>
                </a:effectLst>
              </a:rPr>
              <a:t>(Debido proceso) </a:t>
            </a:r>
          </a:p>
        </p:txBody>
      </p:sp>
      <p:sp>
        <p:nvSpPr>
          <p:cNvPr id="597" name="Marcador de contenido 1"/>
          <p:cNvSpPr txBox="1">
            <a:spLocks noGrp="1"/>
          </p:cNvSpPr>
          <p:nvPr>
            <p:ph idx="1"/>
          </p:nvPr>
        </p:nvSpPr>
        <p:spPr>
          <a:xfrm>
            <a:off x="683568" y="1707654"/>
            <a:ext cx="7572001" cy="2791825"/>
          </a:xfrm>
          <a:prstGeom prst="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normAutofit fontScale="85000" lnSpcReduction="20000"/>
          </a:bodyPr>
          <a:lstStyle/>
          <a:p>
            <a:pPr algn="just">
              <a:lnSpc>
                <a:spcPct val="110000"/>
              </a:lnSpc>
              <a:buClr>
                <a:srgbClr val="33CCCC"/>
              </a:buClr>
              <a:buSzPct val="198000"/>
              <a:defRPr sz="2000" b="1">
                <a:solidFill>
                  <a:srgbClr val="000000"/>
                </a:solidFill>
                <a:latin typeface="Century Gothic"/>
                <a:ea typeface="Century Gothic"/>
                <a:cs typeface="Century Gothic"/>
                <a:sym typeface="Century Gothic"/>
              </a:defRPr>
            </a:pPr>
            <a:r>
              <a:rPr lang="es-MX" dirty="0" smtClean="0">
                <a:solidFill>
                  <a:schemeClr val="bg2">
                    <a:lumMod val="50000"/>
                  </a:schemeClr>
                </a:solidFill>
              </a:rPr>
              <a:t>Los educandos tienen derecho </a:t>
            </a:r>
            <a:r>
              <a:rPr lang="es-MX" b="0" dirty="0" smtClean="0"/>
              <a:t>a que se les garantice el debido proceso en todas las actuaciones por parte de las autoridades escolares para la determinación de la medida disciplinaria, así como a </a:t>
            </a:r>
            <a:r>
              <a:rPr lang="es-MX" dirty="0" smtClean="0">
                <a:solidFill>
                  <a:schemeClr val="bg2">
                    <a:lumMod val="50000"/>
                  </a:schemeClr>
                </a:solidFill>
              </a:rPr>
              <a:t>ser escuchados </a:t>
            </a:r>
            <a:r>
              <a:rPr lang="es-MX" b="0" dirty="0" smtClean="0">
                <a:solidFill>
                  <a:schemeClr val="bg2">
                    <a:lumMod val="50000"/>
                  </a:schemeClr>
                </a:solidFill>
              </a:rPr>
              <a:t>y </a:t>
            </a:r>
            <a:r>
              <a:rPr lang="es-MX" dirty="0" smtClean="0">
                <a:solidFill>
                  <a:schemeClr val="bg2">
                    <a:lumMod val="50000"/>
                  </a:schemeClr>
                </a:solidFill>
              </a:rPr>
              <a:t>a que sus opiniones sean tomadas en cuenta.</a:t>
            </a:r>
          </a:p>
          <a:p>
            <a:pPr marL="0" indent="0" algn="just">
              <a:lnSpc>
                <a:spcPct val="110000"/>
              </a:lnSpc>
              <a:buSzTx/>
              <a:buNone/>
              <a:defRPr sz="2000" b="1">
                <a:solidFill>
                  <a:srgbClr val="000000"/>
                </a:solidFill>
                <a:latin typeface="Century Gothic"/>
                <a:ea typeface="Century Gothic"/>
                <a:cs typeface="Century Gothic"/>
                <a:sym typeface="Century Gothic"/>
              </a:defRPr>
            </a:pPr>
            <a:endParaRPr lang="es-MX" dirty="0" smtClean="0"/>
          </a:p>
          <a:p>
            <a:pPr algn="just">
              <a:lnSpc>
                <a:spcPct val="110000"/>
              </a:lnSpc>
              <a:buClr>
                <a:srgbClr val="33CCCC"/>
              </a:buClr>
              <a:buSzPct val="198000"/>
              <a:defRPr sz="2000" b="1">
                <a:latin typeface="Century Gothic"/>
                <a:ea typeface="Century Gothic"/>
                <a:cs typeface="Century Gothic"/>
                <a:sym typeface="Century Gothic"/>
              </a:defRPr>
            </a:pPr>
            <a:r>
              <a:rPr lang="es-MX" dirty="0" smtClean="0">
                <a:solidFill>
                  <a:schemeClr val="bg2">
                    <a:lumMod val="50000"/>
                  </a:schemeClr>
                </a:solidFill>
              </a:rPr>
              <a:t>Antes de la aplicación de una medida disciplinaria, es necesario conocer la versión de todos los involucrados: </a:t>
            </a:r>
            <a:r>
              <a:rPr lang="es-MX" b="0" dirty="0" smtClean="0">
                <a:solidFill>
                  <a:schemeClr val="tx1"/>
                </a:solidFill>
              </a:rPr>
              <a:t>que sean escuchados; que sus argumentos sean considerados; que se presuma su inoc</a:t>
            </a:r>
            <a:r>
              <a:rPr lang="es-MX" b="0" dirty="0" smtClean="0"/>
              <a:t>encia y que se reconozca su derecho a apelación.</a:t>
            </a:r>
            <a:endParaRPr lang="es-MX" b="0" dirty="0"/>
          </a:p>
        </p:txBody>
      </p:sp>
    </p:spTree>
    <p:extLst>
      <p:ext uri="{BB962C8B-B14F-4D97-AF65-F5344CB8AC3E}">
        <p14:creationId xmlns:p14="http://schemas.microsoft.com/office/powerpoint/2010/main" val="364909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Título 2"/>
          <p:cNvSpPr txBox="1">
            <a:spLocks noGrp="1"/>
          </p:cNvSpPr>
          <p:nvPr>
            <p:ph type="title"/>
          </p:nvPr>
        </p:nvSpPr>
        <p:spPr>
          <a:xfrm>
            <a:off x="251520" y="411510"/>
            <a:ext cx="7134314" cy="716135"/>
          </a:xfrm>
          <a:prstGeom prst="rect">
            <a:avLst/>
          </a:prstGeom>
          <a:noFill/>
        </p:spPr>
        <p:txBody>
          <a:bodyPr>
            <a:noAutofit/>
          </a:bodyPr>
          <a:lstStyle>
            <a:lvl1pPr>
              <a:defRPr b="1">
                <a:solidFill>
                  <a:srgbClr val="008000"/>
                </a:solidFill>
                <a:latin typeface="Century Gothic"/>
                <a:ea typeface="Century Gothic"/>
                <a:cs typeface="Century Gothic"/>
                <a:sym typeface="Century Gothic"/>
              </a:defRPr>
            </a:lvl1pPr>
          </a:lstStyle>
          <a:p>
            <a:r>
              <a:rPr lang="es-MX" sz="2700" dirty="0">
                <a:solidFill>
                  <a:schemeClr val="accent3">
                    <a:lumMod val="75000"/>
                  </a:schemeClr>
                </a:solidFill>
              </a:rPr>
              <a:t>Clasificación y gradualidad de las faltas</a:t>
            </a:r>
          </a:p>
        </p:txBody>
      </p:sp>
      <p:sp>
        <p:nvSpPr>
          <p:cNvPr id="1342" name="Marcador de contenido 1"/>
          <p:cNvSpPr txBox="1">
            <a:spLocks noGrp="1"/>
          </p:cNvSpPr>
          <p:nvPr>
            <p:ph idx="1"/>
          </p:nvPr>
        </p:nvSpPr>
        <p:spPr>
          <a:xfrm>
            <a:off x="429905" y="1473959"/>
            <a:ext cx="8291015" cy="1013347"/>
          </a:xfrm>
          <a:prstGeom prst="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a:lstStyle/>
          <a:p>
            <a:pPr marL="0" indent="0" algn="just">
              <a:buSzTx/>
              <a:buNone/>
              <a:defRPr sz="2400" b="1">
                <a:latin typeface="Century Gothic"/>
                <a:ea typeface="Century Gothic"/>
                <a:cs typeface="Century Gothic"/>
                <a:sym typeface="Century Gothic"/>
              </a:defRPr>
            </a:pPr>
            <a:r>
              <a:rPr lang="es-MX" sz="1800" dirty="0" smtClean="0">
                <a:solidFill>
                  <a:schemeClr val="tx1"/>
                </a:solidFill>
              </a:rPr>
              <a:t>Falta</a:t>
            </a:r>
            <a:r>
              <a:rPr lang="es-MX" sz="1800" b="0" dirty="0" smtClean="0">
                <a:solidFill>
                  <a:schemeClr val="tx1"/>
                </a:solidFill>
              </a:rPr>
              <a:t>:</a:t>
            </a:r>
            <a:r>
              <a:rPr lang="es-MX" sz="1800" b="0" dirty="0" smtClean="0"/>
              <a:t> es el incumplimiento por acción u omisión, de parte de un educando, respecto a las conductas deseadas y establecidas como normas.</a:t>
            </a:r>
            <a:endParaRPr lang="es-MX" sz="1800" b="0" dirty="0"/>
          </a:p>
        </p:txBody>
      </p:sp>
      <p:sp>
        <p:nvSpPr>
          <p:cNvPr id="1344" name="CuadroTexto 3"/>
          <p:cNvSpPr txBox="1"/>
          <p:nvPr/>
        </p:nvSpPr>
        <p:spPr>
          <a:xfrm>
            <a:off x="603914" y="2790199"/>
            <a:ext cx="7830403" cy="1685077"/>
          </a:xfrm>
          <a:prstGeom prst="rect">
            <a:avLst/>
          </a:prstGeom>
          <a:solidFill>
            <a:srgbClr val="E4F4CD"/>
          </a:solidFill>
          <a:ln w="12700">
            <a:noFill/>
            <a:miter lim="400000"/>
          </a:ln>
          <a:effectLst/>
          <a:scene3d>
            <a:camera prst="orthographicFront">
              <a:rot lat="0" lon="0" rev="0"/>
            </a:camera>
            <a:lightRig rig="contrasting" dir="t">
              <a:rot lat="0" lon="0" rev="7800000"/>
            </a:lightRig>
          </a:scene3d>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0" rIns="34289" bIns="34290">
            <a:spAutoFit/>
          </a:bodyPr>
          <a:lstStyle/>
          <a:p>
            <a:pPr algn="just">
              <a:defRPr sz="2400" b="1">
                <a:latin typeface="Century Gothic"/>
                <a:ea typeface="Century Gothic"/>
                <a:cs typeface="Century Gothic"/>
                <a:sym typeface="Century Gothic"/>
              </a:defRPr>
            </a:pPr>
            <a:r>
              <a:rPr lang="es-MX" sz="2100" dirty="0"/>
              <a:t>Gradualidad de las faltas</a:t>
            </a:r>
          </a:p>
          <a:p>
            <a:pPr algn="just">
              <a:defRPr sz="2400">
                <a:latin typeface="Century Gothic"/>
                <a:ea typeface="Century Gothic"/>
                <a:cs typeface="Century Gothic"/>
                <a:sym typeface="Century Gothic"/>
              </a:defRPr>
            </a:pPr>
            <a:r>
              <a:rPr lang="es-MX" sz="2100" dirty="0"/>
              <a:t>Para evaluar adecuadamente una falta, es necesario que la </a:t>
            </a:r>
            <a:r>
              <a:rPr lang="es-MX" sz="2100" b="1" dirty="0">
                <a:solidFill>
                  <a:schemeClr val="bg2">
                    <a:lumMod val="50000"/>
                  </a:schemeClr>
                </a:solidFill>
              </a:rPr>
              <a:t>comunidad educativa defina</a:t>
            </a:r>
            <a:r>
              <a:rPr lang="es-MX" sz="2100" b="1" dirty="0"/>
              <a:t> </a:t>
            </a:r>
            <a:r>
              <a:rPr lang="es-MX" sz="2100" dirty="0"/>
              <a:t>criterios generales que permitan establecer si se trata de una falta </a:t>
            </a:r>
            <a:r>
              <a:rPr lang="es-MX" sz="2100" b="1" dirty="0">
                <a:solidFill>
                  <a:schemeClr val="accent1">
                    <a:lumMod val="75000"/>
                  </a:schemeClr>
                </a:solidFill>
              </a:rPr>
              <a:t>leve</a:t>
            </a:r>
            <a:r>
              <a:rPr lang="es-MX" sz="2100" dirty="0"/>
              <a:t>, </a:t>
            </a:r>
            <a:r>
              <a:rPr lang="es-MX" sz="2100" b="1" dirty="0">
                <a:solidFill>
                  <a:schemeClr val="accent5">
                    <a:lumMod val="75000"/>
                  </a:schemeClr>
                </a:solidFill>
              </a:rPr>
              <a:t>grave</a:t>
            </a:r>
            <a:r>
              <a:rPr lang="es-MX" sz="2100" dirty="0"/>
              <a:t> o </a:t>
            </a:r>
            <a:r>
              <a:rPr lang="es-MX" sz="2100" b="1" dirty="0">
                <a:solidFill>
                  <a:schemeClr val="accent4">
                    <a:lumMod val="60000"/>
                    <a:lumOff val="40000"/>
                  </a:schemeClr>
                </a:solidFill>
              </a:rPr>
              <a:t>gravísima. </a:t>
            </a:r>
          </a:p>
        </p:txBody>
      </p:sp>
    </p:spTree>
    <p:extLst>
      <p:ext uri="{BB962C8B-B14F-4D97-AF65-F5344CB8AC3E}">
        <p14:creationId xmlns:p14="http://schemas.microsoft.com/office/powerpoint/2010/main" val="427283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58" name="Marcador de contenido 3"/>
          <p:cNvGrpSpPr/>
          <p:nvPr/>
        </p:nvGrpSpPr>
        <p:grpSpPr>
          <a:xfrm>
            <a:off x="84457" y="698267"/>
            <a:ext cx="6434555" cy="4218260"/>
            <a:chOff x="-490958" y="-17518"/>
            <a:chExt cx="8579405" cy="5624343"/>
          </a:xfrm>
        </p:grpSpPr>
        <p:grpSp>
          <p:nvGrpSpPr>
            <p:cNvPr id="1348" name="Grupo"/>
            <p:cNvGrpSpPr/>
            <p:nvPr/>
          </p:nvGrpSpPr>
          <p:grpSpPr>
            <a:xfrm>
              <a:off x="779371" y="-1"/>
              <a:ext cx="7309076" cy="1558746"/>
              <a:chOff x="0" y="0"/>
              <a:chExt cx="7309075" cy="1558744"/>
            </a:xfrm>
          </p:grpSpPr>
          <p:sp>
            <p:nvSpPr>
              <p:cNvPr id="1346"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tx2">
                  <a:lumMod val="60000"/>
                  <a:lumOff val="4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b="1">
                    <a:solidFill>
                      <a:srgbClr val="FFFFFF"/>
                    </a:solidFill>
                    <a:latin typeface="Century Gothic"/>
                    <a:ea typeface="Century Gothic"/>
                    <a:cs typeface="Century Gothic"/>
                    <a:sym typeface="Century Gothic"/>
                  </a:defRPr>
                </a:pPr>
                <a:endParaRPr lang="es-MX" dirty="0"/>
              </a:p>
            </p:txBody>
          </p:sp>
          <p:sp>
            <p:nvSpPr>
              <p:cNvPr id="1347" name="Actitudes y comportamientos que alteran la convivencia y el proceso de enseñanza-aprendizaje.…"/>
              <p:cNvSpPr txBox="1"/>
              <p:nvPr/>
            </p:nvSpPr>
            <p:spPr>
              <a:xfrm>
                <a:off x="389687" y="201094"/>
                <a:ext cx="6919387" cy="11565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pPr algn="just" defTabSz="600075">
                  <a:lnSpc>
                    <a:spcPct val="90000"/>
                  </a:lnSpc>
                  <a:spcBef>
                    <a:spcPts val="525"/>
                  </a:spcBef>
                  <a:defRPr b="1">
                    <a:latin typeface="Century Gothic"/>
                    <a:ea typeface="Century Gothic"/>
                    <a:cs typeface="Century Gothic"/>
                    <a:sym typeface="Century Gothic"/>
                  </a:defRPr>
                </a:pPr>
                <a:r>
                  <a:rPr lang="es-MX" sz="1200" dirty="0" smtClean="0"/>
                  <a:t>Actitudes y comportamientos que </a:t>
                </a:r>
                <a:r>
                  <a:rPr lang="es-MX" sz="1200" dirty="0" smtClean="0">
                    <a:solidFill>
                      <a:schemeClr val="accent1">
                        <a:lumMod val="75000"/>
                      </a:schemeClr>
                    </a:solidFill>
                  </a:rPr>
                  <a:t>alteran</a:t>
                </a:r>
                <a:r>
                  <a:rPr lang="es-MX" sz="1200" dirty="0" smtClean="0"/>
                  <a:t> la </a:t>
                </a:r>
                <a:r>
                  <a:rPr lang="es-MX" sz="1200" dirty="0" smtClean="0">
                    <a:solidFill>
                      <a:schemeClr val="accent1">
                        <a:lumMod val="75000"/>
                      </a:schemeClr>
                    </a:solidFill>
                  </a:rPr>
                  <a:t>convivencia y el proceso de enseñanza-aprendizaje. </a:t>
                </a:r>
                <a:endParaRPr lang="es-MX" sz="1200" dirty="0">
                  <a:solidFill>
                    <a:schemeClr val="accent1">
                      <a:lumMod val="75000"/>
                    </a:schemeClr>
                  </a:solidFill>
                </a:endParaRPr>
              </a:p>
              <a:p>
                <a:pPr algn="just" defTabSz="600075">
                  <a:lnSpc>
                    <a:spcPct val="90000"/>
                  </a:lnSpc>
                  <a:spcBef>
                    <a:spcPts val="525"/>
                  </a:spcBef>
                  <a:defRPr b="1">
                    <a:latin typeface="Century Gothic"/>
                    <a:ea typeface="Century Gothic"/>
                    <a:cs typeface="Century Gothic"/>
                    <a:sym typeface="Century Gothic"/>
                  </a:defRPr>
                </a:pPr>
                <a:r>
                  <a:rPr lang="es-MX" sz="1200" dirty="0" smtClean="0"/>
                  <a:t>No involucran daño físico ni psicológico directo a miembros de la comunidad.</a:t>
                </a:r>
                <a:endParaRPr lang="es-MX" sz="1200" dirty="0"/>
              </a:p>
            </p:txBody>
          </p:sp>
        </p:grpSp>
        <p:sp>
          <p:nvSpPr>
            <p:cNvPr id="1349" name="Círculo"/>
            <p:cNvSpPr/>
            <p:nvPr/>
          </p:nvSpPr>
          <p:spPr>
            <a:xfrm>
              <a:off x="-490957" y="-17518"/>
              <a:ext cx="1558745" cy="1558745"/>
            </a:xfrm>
            <a:prstGeom prst="ellipse">
              <a:avLst/>
            </a:prstGeom>
            <a:solidFill>
              <a:srgbClr val="FF3399"/>
            </a:solidFill>
            <a:ln w="12700" cap="flat">
              <a:noFill/>
              <a:miter lim="400000"/>
            </a:ln>
            <a:effectLst/>
            <a:scene3d>
              <a:camera prst="orthographicFront">
                <a:rot lat="0" lon="0" rev="0"/>
              </a:camera>
              <a:lightRig rig="contrasting" dir="t">
                <a:rot lat="0" lon="0" rev="7800000"/>
              </a:lightRig>
            </a:scene3d>
            <a:sp3d>
              <a:bevelT w="139700" h="139700"/>
            </a:sp3d>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352" name="Grupo"/>
            <p:cNvGrpSpPr/>
            <p:nvPr/>
          </p:nvGrpSpPr>
          <p:grpSpPr>
            <a:xfrm>
              <a:off x="779371" y="2024039"/>
              <a:ext cx="7309076" cy="1558746"/>
              <a:chOff x="0" y="0"/>
              <a:chExt cx="7309075" cy="1558744"/>
            </a:xfrm>
          </p:grpSpPr>
          <p:sp>
            <p:nvSpPr>
              <p:cNvPr id="1350"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accent4">
                  <a:lumMod val="20000"/>
                  <a:lumOff val="8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a:solidFill>
                      <a:srgbClr val="FFFFFF"/>
                    </a:solidFill>
                  </a:defRPr>
                </a:pPr>
                <a:endParaRPr lang="es-MX" dirty="0"/>
              </a:p>
            </p:txBody>
          </p:sp>
          <p:sp>
            <p:nvSpPr>
              <p:cNvPr id="1351" name="Actitudes y comportamientos que atenten a la integridad física y/o psíquica de otros miembros de la comunidad escolar.…"/>
              <p:cNvSpPr txBox="1"/>
              <p:nvPr/>
            </p:nvSpPr>
            <p:spPr>
              <a:xfrm>
                <a:off x="389687" y="201096"/>
                <a:ext cx="6919387" cy="1156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pPr algn="just" defTabSz="600075">
                  <a:lnSpc>
                    <a:spcPct val="90000"/>
                  </a:lnSpc>
                  <a:spcBef>
                    <a:spcPts val="525"/>
                  </a:spcBef>
                  <a:defRPr b="1">
                    <a:latin typeface="Century Gothic"/>
                    <a:ea typeface="Century Gothic"/>
                    <a:cs typeface="Century Gothic"/>
                    <a:sym typeface="Century Gothic"/>
                  </a:defRPr>
                </a:pPr>
                <a:r>
                  <a:rPr lang="es-MX" sz="1200" dirty="0" smtClean="0"/>
                  <a:t>Actitudes y comportamientos que </a:t>
                </a:r>
                <a:r>
                  <a:rPr lang="es-MX" sz="1200" dirty="0" smtClean="0">
                    <a:solidFill>
                      <a:srgbClr val="00B050"/>
                    </a:solidFill>
                  </a:rPr>
                  <a:t>atenten a la integridad física y/o psíquica</a:t>
                </a:r>
                <a:r>
                  <a:rPr lang="es-MX" sz="1200" dirty="0" smtClean="0"/>
                  <a:t> de otros miembros de la comunidad escolar.</a:t>
                </a:r>
                <a:endParaRPr lang="es-MX" sz="1200" dirty="0">
                  <a:solidFill>
                    <a:srgbClr val="FFFFFF"/>
                  </a:solidFill>
                </a:endParaRPr>
              </a:p>
              <a:p>
                <a:pPr algn="just" defTabSz="600075">
                  <a:lnSpc>
                    <a:spcPct val="90000"/>
                  </a:lnSpc>
                  <a:spcBef>
                    <a:spcPts val="525"/>
                  </a:spcBef>
                  <a:defRPr b="1">
                    <a:latin typeface="Century Gothic"/>
                    <a:ea typeface="Century Gothic"/>
                    <a:cs typeface="Century Gothic"/>
                    <a:sym typeface="Century Gothic"/>
                  </a:defRPr>
                </a:pPr>
                <a:r>
                  <a:rPr lang="es-MX" sz="1200" dirty="0" smtClean="0"/>
                  <a:t>Acciones deshonestas que </a:t>
                </a:r>
                <a:r>
                  <a:rPr lang="es-MX" sz="1200" dirty="0" smtClean="0">
                    <a:solidFill>
                      <a:srgbClr val="00B050"/>
                    </a:solidFill>
                  </a:rPr>
                  <a:t>afecten la convivencia y/o alteren el proceso de aprendizaje</a:t>
                </a:r>
                <a:r>
                  <a:rPr lang="es-MX" sz="1200" b="0" dirty="0" smtClean="0">
                    <a:solidFill>
                      <a:srgbClr val="00B050"/>
                    </a:solidFill>
                  </a:rPr>
                  <a:t>.</a:t>
                </a:r>
                <a:endParaRPr lang="es-MX" sz="1200" b="0" dirty="0">
                  <a:solidFill>
                    <a:srgbClr val="00B050"/>
                  </a:solidFill>
                </a:endParaRPr>
              </a:p>
            </p:txBody>
          </p:sp>
        </p:grpSp>
        <p:sp>
          <p:nvSpPr>
            <p:cNvPr id="1353" name="Círculo"/>
            <p:cNvSpPr/>
            <p:nvPr/>
          </p:nvSpPr>
          <p:spPr>
            <a:xfrm>
              <a:off x="-445818" y="1952944"/>
              <a:ext cx="1558745" cy="1558745"/>
            </a:xfrm>
            <a:prstGeom prst="ellipse">
              <a:avLst/>
            </a:prstGeom>
            <a:solidFill>
              <a:srgbClr val="1FFF27"/>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sp>
          <p:nvSpPr>
            <p:cNvPr id="1354" name="Figura"/>
            <p:cNvSpPr/>
            <p:nvPr/>
          </p:nvSpPr>
          <p:spPr>
            <a:xfrm rot="10800000">
              <a:off x="779371" y="4048079"/>
              <a:ext cx="7309076" cy="15587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bg2">
                <a:lumMod val="75000"/>
              </a:schemeClr>
            </a:solidFill>
            <a:ln w="12700" cap="flat">
              <a:noFill/>
              <a:miter lim="400000"/>
            </a:ln>
            <a:effectLst/>
          </p:spPr>
          <p:txBody>
            <a:bodyPr wrap="square" lIns="45719" tIns="45719" rIns="45719" bIns="45719" numCol="1" anchor="ctr">
              <a:noAutofit/>
            </a:bodyPr>
            <a:lstStyle/>
            <a:p>
              <a:pPr algn="ctr" defTabSz="533400">
                <a:lnSpc>
                  <a:spcPct val="90000"/>
                </a:lnSpc>
                <a:spcBef>
                  <a:spcPts val="600"/>
                </a:spcBef>
                <a:defRPr sz="1600" b="1">
                  <a:solidFill>
                    <a:srgbClr val="FFFFFF"/>
                  </a:solidFill>
                  <a:latin typeface="Century Gothic"/>
                  <a:ea typeface="Century Gothic"/>
                  <a:cs typeface="Century Gothic"/>
                  <a:sym typeface="Century Gothic"/>
                </a:defRPr>
              </a:pPr>
              <a:endParaRPr lang="es-MX" dirty="0"/>
            </a:p>
          </p:txBody>
        </p:sp>
        <p:sp>
          <p:nvSpPr>
            <p:cNvPr id="1357" name="Círculo"/>
            <p:cNvSpPr/>
            <p:nvPr/>
          </p:nvSpPr>
          <p:spPr>
            <a:xfrm>
              <a:off x="-490958" y="3837886"/>
              <a:ext cx="1558745" cy="1558745"/>
            </a:xfrm>
            <a:prstGeom prst="ellipse">
              <a:avLst/>
            </a:prstGeom>
            <a:solidFill>
              <a:srgbClr val="33CCCC"/>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sp>
        <p:nvSpPr>
          <p:cNvPr id="1359" name="Título 2"/>
          <p:cNvSpPr txBox="1">
            <a:spLocks noGrp="1"/>
          </p:cNvSpPr>
          <p:nvPr>
            <p:ph type="title"/>
          </p:nvPr>
        </p:nvSpPr>
        <p:spPr>
          <a:xfrm>
            <a:off x="1294685" y="23293"/>
            <a:ext cx="4416125" cy="614546"/>
          </a:xfrm>
          <a:prstGeom prst="rect">
            <a:avLst/>
          </a:prstGeom>
          <a:no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sz="2900" i="1" dirty="0">
                <a:solidFill>
                  <a:schemeClr val="accent6"/>
                </a:solidFill>
                <a:effectLst>
                  <a:outerShdw blurRad="38100" dist="38100" dir="2700000" algn="tl">
                    <a:srgbClr val="000000">
                      <a:alpha val="43137"/>
                    </a:srgbClr>
                  </a:outerShdw>
                </a:effectLst>
              </a:rPr>
              <a:t>Gradualidad de la falta</a:t>
            </a:r>
          </a:p>
        </p:txBody>
      </p:sp>
      <p:sp>
        <p:nvSpPr>
          <p:cNvPr id="1360" name="CuadroTexto 4"/>
          <p:cNvSpPr txBox="1"/>
          <p:nvPr/>
        </p:nvSpPr>
        <p:spPr>
          <a:xfrm>
            <a:off x="184917" y="1138398"/>
            <a:ext cx="817504" cy="284693"/>
          </a:xfrm>
          <a:prstGeom prst="rect">
            <a:avLst/>
          </a:prstGeom>
          <a:solidFill>
            <a:srgbClr val="FF33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rPr dirty="0">
                <a:effectLst>
                  <a:outerShdw blurRad="38100" dist="38100" dir="2700000" algn="tl">
                    <a:srgbClr val="000000">
                      <a:alpha val="43137"/>
                    </a:srgbClr>
                  </a:outerShdw>
                </a:effectLst>
              </a:rPr>
              <a:t>LEVE</a:t>
            </a:r>
          </a:p>
        </p:txBody>
      </p:sp>
      <p:sp>
        <p:nvSpPr>
          <p:cNvPr id="1361" name="CuadroTexto 5"/>
          <p:cNvSpPr txBox="1"/>
          <p:nvPr/>
        </p:nvSpPr>
        <p:spPr>
          <a:xfrm>
            <a:off x="283850" y="2619129"/>
            <a:ext cx="768417" cy="284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0" rIns="34289" bIns="34290">
            <a:spAutoFit/>
          </a:bodyPr>
          <a:lstStyle>
            <a:lvl1pPr>
              <a:defRPr b="1"/>
            </a:lvl1pPr>
          </a:lstStyle>
          <a:p>
            <a:r>
              <a:rPr lang="es-MX" dirty="0" smtClean="0">
                <a:effectLst>
                  <a:outerShdw blurRad="38100" dist="38100" dir="2700000" algn="tl">
                    <a:srgbClr val="000000">
                      <a:alpha val="43137"/>
                    </a:srgbClr>
                  </a:outerShdw>
                </a:effectLst>
              </a:rPr>
              <a:t>GRAVE</a:t>
            </a:r>
            <a:endParaRPr dirty="0">
              <a:effectLst>
                <a:outerShdw blurRad="38100" dist="38100" dir="2700000" algn="tl">
                  <a:srgbClr val="000000">
                    <a:alpha val="43137"/>
                  </a:srgbClr>
                </a:outerShdw>
              </a:effectLst>
            </a:endParaRPr>
          </a:p>
        </p:txBody>
      </p:sp>
      <p:sp>
        <p:nvSpPr>
          <p:cNvPr id="1362" name="CuadroTexto 6"/>
          <p:cNvSpPr txBox="1"/>
          <p:nvPr/>
        </p:nvSpPr>
        <p:spPr>
          <a:xfrm>
            <a:off x="57004" y="3997127"/>
            <a:ext cx="106567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rPr sz="1200" dirty="0" smtClean="0">
                <a:effectLst>
                  <a:outerShdw blurRad="38100" dist="38100" dir="2700000" algn="tl">
                    <a:srgbClr val="000000">
                      <a:alpha val="43137"/>
                    </a:srgbClr>
                  </a:outerShdw>
                </a:effectLst>
              </a:rPr>
              <a:t>GRAV</a:t>
            </a:r>
            <a:r>
              <a:rPr lang="es-MX" sz="1200" dirty="0" smtClean="0">
                <a:effectLst>
                  <a:outerShdw blurRad="38100" dist="38100" dir="2700000" algn="tl">
                    <a:srgbClr val="000000">
                      <a:alpha val="43137"/>
                    </a:srgbClr>
                  </a:outerShdw>
                </a:effectLst>
              </a:rPr>
              <a:t>ÍSIMA</a:t>
            </a:r>
            <a:endParaRPr sz="1200" dirty="0">
              <a:effectLst>
                <a:outerShdw blurRad="38100" dist="38100" dir="2700000" algn="tl">
                  <a:srgbClr val="000000">
                    <a:alpha val="43137"/>
                  </a:srgbClr>
                </a:outerShdw>
              </a:effectLst>
            </a:endParaRPr>
          </a:p>
        </p:txBody>
      </p:sp>
      <p:grpSp>
        <p:nvGrpSpPr>
          <p:cNvPr id="1365" name="Rectángulo redondeado 7"/>
          <p:cNvGrpSpPr/>
          <p:nvPr/>
        </p:nvGrpSpPr>
        <p:grpSpPr>
          <a:xfrm>
            <a:off x="6645132" y="799308"/>
            <a:ext cx="2400542" cy="1376805"/>
            <a:chOff x="0" y="0"/>
            <a:chExt cx="2919657" cy="1620517"/>
          </a:xfrm>
          <a:scene3d>
            <a:camera prst="orthographicFront">
              <a:rot lat="0" lon="0" rev="0"/>
            </a:camera>
            <a:lightRig rig="contrasting" dir="t">
              <a:rot lat="0" lon="0" rev="7800000"/>
            </a:lightRig>
          </a:scene3d>
        </p:grpSpPr>
        <p:sp>
          <p:nvSpPr>
            <p:cNvPr id="1363" name="Rectángulo redondeado"/>
            <p:cNvSpPr/>
            <p:nvPr/>
          </p:nvSpPr>
          <p:spPr>
            <a:xfrm>
              <a:off x="0" y="0"/>
              <a:ext cx="2919657" cy="1620517"/>
            </a:xfrm>
            <a:prstGeom prst="roundRect">
              <a:avLst>
                <a:gd name="adj" fmla="val 16667"/>
              </a:avLst>
            </a:prstGeom>
            <a:solidFill>
              <a:srgbClr val="E4F3FC"/>
            </a:solidFill>
            <a:ln w="6350" cap="flat">
              <a:noFill/>
              <a:prstDash val="solid"/>
              <a:miter lim="800000"/>
            </a:ln>
            <a:effectLst/>
            <a:sp3d>
              <a:bevelT w="139700" h="139700"/>
            </a:sp3d>
          </p:spPr>
          <p:txBody>
            <a:bodyPr wrap="square" lIns="45719" tIns="45719" rIns="45719" bIns="45719" numCol="1" anchor="ctr">
              <a:noAutofit/>
            </a:bodyPr>
            <a:lstStyle/>
            <a:p>
              <a:pPr algn="just">
                <a:defRPr>
                  <a:solidFill>
                    <a:srgbClr val="FFFFFF"/>
                  </a:solidFill>
                </a:defRPr>
              </a:pPr>
              <a:endParaRPr/>
            </a:p>
          </p:txBody>
        </p:sp>
        <p:sp>
          <p:nvSpPr>
            <p:cNvPr id="1364" name="Atraso para entrar; olvidar un material; uso del celular en clases; no entrar a tiempo al salón…"/>
            <p:cNvSpPr txBox="1"/>
            <p:nvPr/>
          </p:nvSpPr>
          <p:spPr>
            <a:xfrm>
              <a:off x="79107" y="256263"/>
              <a:ext cx="2761444" cy="1107992"/>
            </a:xfrm>
            <a:prstGeom prst="rect">
              <a:avLst/>
            </a:prstGeom>
            <a:noFill/>
            <a:ln w="12700" cap="flat">
              <a:noFill/>
              <a:miter lim="400000"/>
            </a:ln>
            <a:effectLst/>
            <a:sp3d>
              <a:bevelT w="139700" h="1397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just">
                <a:defRPr sz="1600" b="1">
                  <a:latin typeface="Century Gothic"/>
                  <a:ea typeface="Century Gothic"/>
                  <a:cs typeface="Century Gothic"/>
                  <a:sym typeface="Century Gothic"/>
                </a:defRPr>
              </a:lvl1pPr>
            </a:lstStyle>
            <a:p>
              <a:r>
                <a:rPr sz="1200" dirty="0" err="1"/>
                <a:t>Atraso</a:t>
              </a:r>
              <a:r>
                <a:rPr sz="1200" dirty="0"/>
                <a:t> </a:t>
              </a:r>
              <a:r>
                <a:rPr sz="1200" dirty="0" err="1"/>
                <a:t>para</a:t>
              </a:r>
              <a:r>
                <a:rPr sz="1200" dirty="0"/>
                <a:t> </a:t>
              </a:r>
              <a:r>
                <a:rPr sz="1200" dirty="0" err="1"/>
                <a:t>entrar</a:t>
              </a:r>
              <a:r>
                <a:rPr sz="1200" dirty="0"/>
                <a:t>; </a:t>
              </a:r>
              <a:r>
                <a:rPr sz="1200" dirty="0" err="1"/>
                <a:t>olvidar</a:t>
              </a:r>
              <a:r>
                <a:rPr sz="1200" dirty="0"/>
                <a:t> un material; </a:t>
              </a:r>
              <a:r>
                <a:rPr sz="1200" dirty="0" err="1"/>
                <a:t>uso</a:t>
              </a:r>
              <a:r>
                <a:rPr sz="1200" dirty="0"/>
                <a:t> del </a:t>
              </a:r>
              <a:r>
                <a:rPr sz="1200" dirty="0" err="1"/>
                <a:t>celular</a:t>
              </a:r>
              <a:r>
                <a:rPr sz="1200" dirty="0"/>
                <a:t> en </a:t>
              </a:r>
              <a:r>
                <a:rPr sz="1200" dirty="0" err="1"/>
                <a:t>clases</a:t>
              </a:r>
              <a:r>
                <a:rPr sz="1200" dirty="0"/>
                <a:t>; no </a:t>
              </a:r>
              <a:r>
                <a:rPr sz="1200" dirty="0" err="1"/>
                <a:t>entrar</a:t>
              </a:r>
              <a:r>
                <a:rPr sz="1200" dirty="0"/>
                <a:t> a </a:t>
              </a:r>
              <a:r>
                <a:rPr sz="1200" dirty="0" err="1"/>
                <a:t>tiempo</a:t>
              </a:r>
              <a:r>
                <a:rPr sz="1200" dirty="0"/>
                <a:t> al </a:t>
              </a:r>
              <a:r>
                <a:rPr sz="1200" dirty="0" err="1"/>
                <a:t>salón</a:t>
              </a:r>
              <a:r>
                <a:rPr sz="1200" dirty="0"/>
                <a:t>…</a:t>
              </a:r>
            </a:p>
          </p:txBody>
        </p:sp>
      </p:grpSp>
      <p:grpSp>
        <p:nvGrpSpPr>
          <p:cNvPr id="1368" name="Rectángulo redondeado 8"/>
          <p:cNvGrpSpPr/>
          <p:nvPr/>
        </p:nvGrpSpPr>
        <p:grpSpPr>
          <a:xfrm>
            <a:off x="6609812" y="2229436"/>
            <a:ext cx="2429740" cy="1419451"/>
            <a:chOff x="0" y="-86233"/>
            <a:chExt cx="2919658" cy="1559397"/>
          </a:xfrm>
          <a:scene3d>
            <a:camera prst="orthographicFront">
              <a:rot lat="0" lon="0" rev="0"/>
            </a:camera>
            <a:lightRig rig="balanced" dir="t">
              <a:rot lat="0" lon="0" rev="8700000"/>
            </a:lightRig>
          </a:scene3d>
        </p:grpSpPr>
        <p:sp>
          <p:nvSpPr>
            <p:cNvPr id="1366" name="Rectángulo redondeado"/>
            <p:cNvSpPr/>
            <p:nvPr/>
          </p:nvSpPr>
          <p:spPr>
            <a:xfrm>
              <a:off x="0" y="0"/>
              <a:ext cx="2919658" cy="1386930"/>
            </a:xfrm>
            <a:prstGeom prst="roundRect">
              <a:avLst>
                <a:gd name="adj" fmla="val 16667"/>
              </a:avLst>
            </a:prstGeom>
            <a:solidFill>
              <a:srgbClr val="C8EAF2"/>
            </a:solidFill>
            <a:ln w="6350" cap="flat">
              <a:noFill/>
              <a:prstDash val="solid"/>
              <a:miter lim="8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pPr algn="just">
                <a:defRPr>
                  <a:solidFill>
                    <a:srgbClr val="FFFFFF"/>
                  </a:solidFill>
                </a:defRPr>
              </a:pPr>
              <a:endParaRPr lang="es-MX" dirty="0"/>
            </a:p>
          </p:txBody>
        </p:sp>
        <p:sp>
          <p:nvSpPr>
            <p:cNvPr id="1367" name="Dañar el mobiliario común; ofender o intimidar a un docente; falsear calificaciones…"/>
            <p:cNvSpPr txBox="1"/>
            <p:nvPr/>
          </p:nvSpPr>
          <p:spPr>
            <a:xfrm>
              <a:off x="67703" y="-86233"/>
              <a:ext cx="2784250" cy="1559397"/>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just">
                <a:defRPr sz="1600" b="1">
                  <a:latin typeface="Century Gothic"/>
                  <a:ea typeface="Century Gothic"/>
                  <a:cs typeface="Century Gothic"/>
                  <a:sym typeface="Century Gothic"/>
                </a:defRPr>
              </a:lvl1pPr>
            </a:lstStyle>
            <a:p>
              <a:r>
                <a:rPr lang="es-MX" sz="1400" dirty="0" smtClean="0"/>
                <a:t>Dañar el mobiliario común; ofender o intimidar a un docente; falsear calificaciones…</a:t>
              </a:r>
              <a:endParaRPr lang="es-MX" sz="1400" dirty="0"/>
            </a:p>
          </p:txBody>
        </p:sp>
      </p:grpSp>
      <p:grpSp>
        <p:nvGrpSpPr>
          <p:cNvPr id="1371" name="Rectángulo redondeado 9"/>
          <p:cNvGrpSpPr/>
          <p:nvPr/>
        </p:nvGrpSpPr>
        <p:grpSpPr>
          <a:xfrm>
            <a:off x="6896808" y="3730805"/>
            <a:ext cx="1992551" cy="1069857"/>
            <a:chOff x="0" y="0"/>
            <a:chExt cx="2656733" cy="1426474"/>
          </a:xfrm>
          <a:scene3d>
            <a:camera prst="orthographicFront">
              <a:rot lat="0" lon="0" rev="0"/>
            </a:camera>
            <a:lightRig rig="balanced" dir="t">
              <a:rot lat="0" lon="0" rev="8700000"/>
            </a:lightRig>
          </a:scene3d>
        </p:grpSpPr>
        <p:sp>
          <p:nvSpPr>
            <p:cNvPr id="1369" name="Rectángulo redondeado"/>
            <p:cNvSpPr/>
            <p:nvPr/>
          </p:nvSpPr>
          <p:spPr>
            <a:xfrm>
              <a:off x="0" y="0"/>
              <a:ext cx="2656733" cy="1426474"/>
            </a:xfrm>
            <a:prstGeom prst="roundRect">
              <a:avLst>
                <a:gd name="adj" fmla="val 16667"/>
              </a:avLst>
            </a:prstGeom>
            <a:solidFill>
              <a:srgbClr val="FFE1CC"/>
            </a:solidFill>
            <a:ln w="6350" cap="flat">
              <a:noFill/>
              <a:prstDash val="solid"/>
              <a:miter lim="8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pPr algn="ctr">
                <a:defRPr b="1">
                  <a:solidFill>
                    <a:srgbClr val="FFFFFF"/>
                  </a:solidFill>
                  <a:latin typeface="Century Gothic"/>
                  <a:ea typeface="Century Gothic"/>
                  <a:cs typeface="Century Gothic"/>
                  <a:sym typeface="Century Gothic"/>
                </a:defRPr>
              </a:pPr>
              <a:endParaRPr/>
            </a:p>
          </p:txBody>
        </p:sp>
        <p:sp>
          <p:nvSpPr>
            <p:cNvPr id="1370" name="Acoso escolar; robo; tráfico de drogas…"/>
            <p:cNvSpPr txBox="1"/>
            <p:nvPr/>
          </p:nvSpPr>
          <p:spPr>
            <a:xfrm>
              <a:off x="69635" y="364425"/>
              <a:ext cx="2517464" cy="697623"/>
            </a:xfrm>
            <a:prstGeom prst="rect">
              <a:avLst/>
            </a:prstGeom>
            <a:noFill/>
            <a:ln w="12700" cap="flat">
              <a:noFill/>
              <a:miter lim="400000"/>
            </a:ln>
            <a:effectLst>
              <a:outerShdw blurRad="44450" dist="27940" dir="5400000" algn="ctr">
                <a:srgbClr val="000000">
                  <a:alpha val="32000"/>
                </a:srgbClr>
              </a:outerShdw>
            </a:effectLst>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b="1">
                  <a:latin typeface="Century Gothic"/>
                  <a:ea typeface="Century Gothic"/>
                  <a:cs typeface="Century Gothic"/>
                  <a:sym typeface="Century Gothic"/>
                </a:defRPr>
              </a:lvl1pPr>
            </a:lstStyle>
            <a:p>
              <a:r>
                <a:t>Acoso escolar; robo; tráfico de drogas…</a:t>
              </a:r>
            </a:p>
          </p:txBody>
        </p:sp>
      </p:grpSp>
      <p:grpSp>
        <p:nvGrpSpPr>
          <p:cNvPr id="1374" name="Llamada de flecha hacia abajo 11"/>
          <p:cNvGrpSpPr/>
          <p:nvPr/>
        </p:nvGrpSpPr>
        <p:grpSpPr>
          <a:xfrm>
            <a:off x="6190803" y="-2"/>
            <a:ext cx="2953199" cy="1058397"/>
            <a:chOff x="0" y="-1"/>
            <a:chExt cx="3937596" cy="1411193"/>
          </a:xfrm>
          <a:scene3d>
            <a:camera prst="orthographicFront">
              <a:rot lat="0" lon="0" rev="0"/>
            </a:camera>
            <a:lightRig rig="glow" dir="t">
              <a:rot lat="0" lon="0" rev="4800000"/>
            </a:lightRig>
          </a:scene3d>
        </p:grpSpPr>
        <p:sp>
          <p:nvSpPr>
            <p:cNvPr id="1372" name="Figura"/>
            <p:cNvSpPr/>
            <p:nvPr/>
          </p:nvSpPr>
          <p:spPr>
            <a:xfrm>
              <a:off x="0" y="-1"/>
              <a:ext cx="3937596" cy="14111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768" y="14035"/>
                  </a:lnTo>
                  <a:lnTo>
                    <a:pt x="11768" y="16200"/>
                  </a:lnTo>
                  <a:lnTo>
                    <a:pt x="12735" y="16200"/>
                  </a:lnTo>
                  <a:lnTo>
                    <a:pt x="10800" y="21600"/>
                  </a:lnTo>
                  <a:lnTo>
                    <a:pt x="8865" y="16200"/>
                  </a:lnTo>
                  <a:lnTo>
                    <a:pt x="9832" y="16200"/>
                  </a:lnTo>
                  <a:lnTo>
                    <a:pt x="9832" y="14035"/>
                  </a:lnTo>
                  <a:lnTo>
                    <a:pt x="0" y="14035"/>
                  </a:lnTo>
                  <a:close/>
                </a:path>
              </a:pathLst>
            </a:custGeom>
            <a:solidFill>
              <a:srgbClr val="33CCCC"/>
            </a:solidFill>
            <a:ln w="6350" cap="flat">
              <a:noFill/>
              <a:prstDash val="solid"/>
              <a:miter lim="800000"/>
            </a:ln>
            <a:effectLst>
              <a:outerShdw blurRad="190500" dist="228600" dir="2700000" algn="ctr">
                <a:srgbClr val="000000">
                  <a:alpha val="30000"/>
                </a:srgbClr>
              </a:outerShdw>
            </a:effectLst>
            <a:sp3d prstMaterial="matte"/>
          </p:spPr>
          <p:txBody>
            <a:bodyPr wrap="square" lIns="45719" tIns="45719" rIns="45719" bIns="45719" numCol="1" anchor="ctr">
              <a:noAutofit/>
            </a:bodyPr>
            <a:lstStyle/>
            <a:p>
              <a:pPr algn="ctr">
                <a:defRPr>
                  <a:solidFill>
                    <a:srgbClr val="FFFFFF"/>
                  </a:solidFill>
                </a:defRPr>
              </a:pPr>
              <a:endParaRPr/>
            </a:p>
          </p:txBody>
        </p:sp>
        <p:sp>
          <p:nvSpPr>
            <p:cNvPr id="1373" name="EJEMPLOS"/>
            <p:cNvSpPr txBox="1"/>
            <p:nvPr/>
          </p:nvSpPr>
          <p:spPr>
            <a:xfrm>
              <a:off x="0" y="253292"/>
              <a:ext cx="3937595" cy="410366"/>
            </a:xfrm>
            <a:prstGeom prst="rect">
              <a:avLst/>
            </a:prstGeom>
            <a:noFill/>
            <a:ln w="12700" cap="flat">
              <a:noFill/>
              <a:miter lim="400000"/>
            </a:ln>
            <a:effectLst>
              <a:outerShdw blurRad="190500" dist="228600" dir="2700000" algn="ctr">
                <a:srgbClr val="000000">
                  <a:alpha val="30000"/>
                </a:srgbClr>
              </a:outerShdw>
            </a:effectLst>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b="1">
                  <a:latin typeface="Century Gothic"/>
                  <a:ea typeface="Century Gothic"/>
                  <a:cs typeface="Century Gothic"/>
                  <a:sym typeface="Century Gothic"/>
                </a:defRPr>
              </a:lvl1pPr>
            </a:lstStyle>
            <a:p>
              <a:r>
                <a:rPr dirty="0">
                  <a:effectLst>
                    <a:outerShdw blurRad="38100" dist="38100" dir="2700000" algn="tl">
                      <a:srgbClr val="000000">
                        <a:alpha val="43137"/>
                      </a:srgbClr>
                    </a:outerShdw>
                  </a:effectLst>
                </a:rPr>
                <a:t>EJEMPLOS</a:t>
              </a:r>
            </a:p>
          </p:txBody>
        </p:sp>
      </p:grpSp>
      <p:sp>
        <p:nvSpPr>
          <p:cNvPr id="2" name="1 CuadroTexto"/>
          <p:cNvSpPr txBox="1"/>
          <p:nvPr/>
        </p:nvSpPr>
        <p:spPr>
          <a:xfrm>
            <a:off x="1619672" y="3806212"/>
            <a:ext cx="4752528" cy="1051570"/>
          </a:xfrm>
          <a:prstGeom prst="rect">
            <a:avLst/>
          </a:prstGeom>
          <a:noFill/>
        </p:spPr>
        <p:txBody>
          <a:bodyPr wrap="square" rtlCol="0">
            <a:spAutoFit/>
          </a:bodyPr>
          <a:lstStyle/>
          <a:p>
            <a:pPr algn="just" defTabSz="533400">
              <a:lnSpc>
                <a:spcPct val="90000"/>
              </a:lnSpc>
              <a:spcBef>
                <a:spcPts val="450"/>
              </a:spcBef>
              <a:defRPr sz="1600" b="1">
                <a:latin typeface="Century Gothic"/>
                <a:ea typeface="Century Gothic"/>
                <a:cs typeface="Century Gothic"/>
                <a:sym typeface="Century Gothic"/>
              </a:defRPr>
            </a:pPr>
            <a:r>
              <a:rPr lang="es-MX" sz="1200" dirty="0"/>
              <a:t>Actitudes y comportamientos </a:t>
            </a:r>
            <a:r>
              <a:rPr lang="es-MX" sz="1200" dirty="0">
                <a:solidFill>
                  <a:srgbClr val="0070C0"/>
                </a:solidFill>
              </a:rPr>
              <a:t>que atenten directamente y de gravedad, de manera física y/o psicológica,</a:t>
            </a:r>
            <a:r>
              <a:rPr lang="es-MX" sz="1200" dirty="0"/>
              <a:t> a otros miembros de la comunidad escolar y el bien común.</a:t>
            </a:r>
            <a:endParaRPr lang="es-MX" sz="1200" dirty="0">
              <a:solidFill>
                <a:srgbClr val="FFFFFF"/>
              </a:solidFill>
            </a:endParaRPr>
          </a:p>
          <a:p>
            <a:pPr algn="just" defTabSz="533400">
              <a:lnSpc>
                <a:spcPct val="90000"/>
              </a:lnSpc>
              <a:spcBef>
                <a:spcPts val="450"/>
              </a:spcBef>
              <a:defRPr sz="1600" b="1">
                <a:latin typeface="Century Gothic"/>
                <a:ea typeface="Century Gothic"/>
                <a:cs typeface="Century Gothic"/>
                <a:sym typeface="Century Gothic"/>
              </a:defRPr>
            </a:pPr>
            <a:r>
              <a:rPr lang="es-MX" sz="1200" dirty="0">
                <a:solidFill>
                  <a:srgbClr val="0070C0"/>
                </a:solidFill>
              </a:rPr>
              <a:t>Agresiones sostenidas </a:t>
            </a:r>
            <a:r>
              <a:rPr lang="es-MX" sz="1200" dirty="0"/>
              <a:t>en el tiempo.</a:t>
            </a:r>
            <a:endParaRPr lang="es-MX" sz="1200" dirty="0">
              <a:solidFill>
                <a:srgbClr val="FFFFFF"/>
              </a:solidFill>
            </a:endParaRPr>
          </a:p>
          <a:p>
            <a:pPr algn="just" defTabSz="533400">
              <a:lnSpc>
                <a:spcPct val="90000"/>
              </a:lnSpc>
              <a:spcBef>
                <a:spcPts val="450"/>
              </a:spcBef>
              <a:defRPr sz="1600" b="1">
                <a:latin typeface="Century Gothic"/>
                <a:ea typeface="Century Gothic"/>
                <a:cs typeface="Century Gothic"/>
                <a:sym typeface="Century Gothic"/>
              </a:defRPr>
            </a:pPr>
            <a:r>
              <a:rPr lang="es-MX" sz="1200" dirty="0"/>
              <a:t>Conductas tipificadas como </a:t>
            </a:r>
            <a:r>
              <a:rPr lang="es-MX" sz="1200" dirty="0">
                <a:solidFill>
                  <a:srgbClr val="0070C0"/>
                </a:solidFill>
              </a:rPr>
              <a:t>delito.</a:t>
            </a:r>
          </a:p>
        </p:txBody>
      </p:sp>
      <p:sp>
        <p:nvSpPr>
          <p:cNvPr id="5" name="Rectángulo 4"/>
          <p:cNvSpPr/>
          <p:nvPr/>
        </p:nvSpPr>
        <p:spPr>
          <a:xfrm>
            <a:off x="4454820" y="2417862"/>
            <a:ext cx="234360" cy="307777"/>
          </a:xfrm>
          <a:prstGeom prst="rect">
            <a:avLst/>
          </a:prstGeom>
        </p:spPr>
        <p:txBody>
          <a:bodyPr wrap="none">
            <a:spAutoFit/>
          </a:bodyPr>
          <a:lstStyle/>
          <a:p>
            <a:r>
              <a:rPr lang="es-MX" dirty="0"/>
              <a:t> </a:t>
            </a:r>
          </a:p>
        </p:txBody>
      </p:sp>
    </p:spTree>
    <p:extLst>
      <p:ext uri="{BB962C8B-B14F-4D97-AF65-F5344CB8AC3E}">
        <p14:creationId xmlns:p14="http://schemas.microsoft.com/office/powerpoint/2010/main" val="2407099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8" name="Marcador de contenido 3"/>
          <p:cNvGrpSpPr/>
          <p:nvPr/>
        </p:nvGrpSpPr>
        <p:grpSpPr>
          <a:xfrm>
            <a:off x="84457" y="698267"/>
            <a:ext cx="6434555" cy="4218260"/>
            <a:chOff x="-490958" y="-17518"/>
            <a:chExt cx="8579405" cy="5624343"/>
          </a:xfrm>
        </p:grpSpPr>
        <p:grpSp>
          <p:nvGrpSpPr>
            <p:cNvPr id="1348" name="Grupo"/>
            <p:cNvGrpSpPr/>
            <p:nvPr/>
          </p:nvGrpSpPr>
          <p:grpSpPr>
            <a:xfrm>
              <a:off x="779371" y="-1"/>
              <a:ext cx="7309076" cy="1558746"/>
              <a:chOff x="0" y="0"/>
              <a:chExt cx="7309075" cy="1558744"/>
            </a:xfrm>
          </p:grpSpPr>
          <p:sp>
            <p:nvSpPr>
              <p:cNvPr id="1346"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tx2">
                  <a:lumMod val="60000"/>
                  <a:lumOff val="4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b="1">
                    <a:solidFill>
                      <a:srgbClr val="FFFFFF"/>
                    </a:solidFill>
                    <a:latin typeface="Century Gothic"/>
                    <a:ea typeface="Century Gothic"/>
                    <a:cs typeface="Century Gothic"/>
                    <a:sym typeface="Century Gothic"/>
                  </a:defRPr>
                </a:pPr>
                <a:endParaRPr lang="es-MX" dirty="0"/>
              </a:p>
            </p:txBody>
          </p:sp>
          <p:sp>
            <p:nvSpPr>
              <p:cNvPr id="1347" name="Actitudes y comportamientos que alteran la convivencia y el proceso de enseñanza-aprendizaje.…"/>
              <p:cNvSpPr txBox="1"/>
              <p:nvPr/>
            </p:nvSpPr>
            <p:spPr>
              <a:xfrm>
                <a:off x="389687" y="201094"/>
                <a:ext cx="6919387" cy="11565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pPr algn="just" defTabSz="600075">
                  <a:lnSpc>
                    <a:spcPct val="90000"/>
                  </a:lnSpc>
                  <a:spcBef>
                    <a:spcPts val="525"/>
                  </a:spcBef>
                  <a:defRPr b="1">
                    <a:latin typeface="Century Gothic"/>
                    <a:ea typeface="Century Gothic"/>
                    <a:cs typeface="Century Gothic"/>
                    <a:sym typeface="Century Gothic"/>
                  </a:defRPr>
                </a:pPr>
                <a:r>
                  <a:rPr lang="es-MX" sz="1200" dirty="0"/>
                  <a:t>Actitudes y comportamientos que </a:t>
                </a:r>
                <a:r>
                  <a:rPr lang="es-MX" sz="1200" dirty="0">
                    <a:solidFill>
                      <a:schemeClr val="accent1">
                        <a:lumMod val="75000"/>
                      </a:schemeClr>
                    </a:solidFill>
                  </a:rPr>
                  <a:t>alteran</a:t>
                </a:r>
                <a:r>
                  <a:rPr lang="es-MX" sz="1200" dirty="0"/>
                  <a:t> la </a:t>
                </a:r>
                <a:r>
                  <a:rPr lang="es-MX" sz="1200" dirty="0">
                    <a:solidFill>
                      <a:schemeClr val="accent1">
                        <a:lumMod val="75000"/>
                      </a:schemeClr>
                    </a:solidFill>
                  </a:rPr>
                  <a:t>convivencia y el proceso de enseñanza-aprendizaje. </a:t>
                </a:r>
              </a:p>
              <a:p>
                <a:pPr algn="just" defTabSz="600075">
                  <a:lnSpc>
                    <a:spcPct val="90000"/>
                  </a:lnSpc>
                  <a:spcBef>
                    <a:spcPts val="525"/>
                  </a:spcBef>
                  <a:defRPr b="1">
                    <a:latin typeface="Century Gothic"/>
                    <a:ea typeface="Century Gothic"/>
                    <a:cs typeface="Century Gothic"/>
                    <a:sym typeface="Century Gothic"/>
                  </a:defRPr>
                </a:pPr>
                <a:r>
                  <a:rPr lang="es-MX" sz="1200" dirty="0"/>
                  <a:t>No involucran daño físico ni psicológico directo a miembros de la comunidad.</a:t>
                </a:r>
              </a:p>
            </p:txBody>
          </p:sp>
        </p:grpSp>
        <p:sp>
          <p:nvSpPr>
            <p:cNvPr id="1349" name="Círculo"/>
            <p:cNvSpPr/>
            <p:nvPr/>
          </p:nvSpPr>
          <p:spPr>
            <a:xfrm>
              <a:off x="-490957" y="-17518"/>
              <a:ext cx="1558745" cy="1558745"/>
            </a:xfrm>
            <a:prstGeom prst="ellipse">
              <a:avLst/>
            </a:prstGeom>
            <a:solidFill>
              <a:srgbClr val="FF3399"/>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352" name="Grupo"/>
            <p:cNvGrpSpPr/>
            <p:nvPr/>
          </p:nvGrpSpPr>
          <p:grpSpPr>
            <a:xfrm>
              <a:off x="779371" y="2024039"/>
              <a:ext cx="7309076" cy="1558746"/>
              <a:chOff x="0" y="0"/>
              <a:chExt cx="7309075" cy="1558744"/>
            </a:xfrm>
          </p:grpSpPr>
          <p:sp>
            <p:nvSpPr>
              <p:cNvPr id="1350"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accent4">
                  <a:lumMod val="20000"/>
                  <a:lumOff val="8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a:solidFill>
                      <a:srgbClr val="FFFFFF"/>
                    </a:solidFill>
                  </a:defRPr>
                </a:pPr>
                <a:endParaRPr lang="es-MX" dirty="0"/>
              </a:p>
            </p:txBody>
          </p:sp>
          <p:sp>
            <p:nvSpPr>
              <p:cNvPr id="1351" name="Actitudes y comportamientos que atenten a la integridad física y/o psíquica de otros miembros de la comunidad escolar.…"/>
              <p:cNvSpPr txBox="1"/>
              <p:nvPr/>
            </p:nvSpPr>
            <p:spPr>
              <a:xfrm>
                <a:off x="389687" y="201096"/>
                <a:ext cx="6919387" cy="1156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pPr algn="just" defTabSz="600075">
                  <a:lnSpc>
                    <a:spcPct val="90000"/>
                  </a:lnSpc>
                  <a:spcBef>
                    <a:spcPts val="525"/>
                  </a:spcBef>
                  <a:defRPr b="1">
                    <a:latin typeface="Century Gothic"/>
                    <a:ea typeface="Century Gothic"/>
                    <a:cs typeface="Century Gothic"/>
                    <a:sym typeface="Century Gothic"/>
                  </a:defRPr>
                </a:pPr>
                <a:r>
                  <a:rPr lang="es-MX" sz="1200" dirty="0"/>
                  <a:t>Actitudes y comportamientos que </a:t>
                </a:r>
                <a:r>
                  <a:rPr lang="es-MX" sz="1200" dirty="0">
                    <a:solidFill>
                      <a:srgbClr val="00B050"/>
                    </a:solidFill>
                  </a:rPr>
                  <a:t>atenten a la integridad física y/o psíquica</a:t>
                </a:r>
                <a:r>
                  <a:rPr lang="es-MX" sz="1200" dirty="0"/>
                  <a:t> de otros miembros de la comunidad escolar.</a:t>
                </a:r>
                <a:endParaRPr lang="es-MX" sz="1200" dirty="0">
                  <a:solidFill>
                    <a:srgbClr val="FFFFFF"/>
                  </a:solidFill>
                </a:endParaRPr>
              </a:p>
              <a:p>
                <a:pPr algn="just" defTabSz="600075">
                  <a:lnSpc>
                    <a:spcPct val="90000"/>
                  </a:lnSpc>
                  <a:spcBef>
                    <a:spcPts val="525"/>
                  </a:spcBef>
                  <a:defRPr b="1">
                    <a:latin typeface="Century Gothic"/>
                    <a:ea typeface="Century Gothic"/>
                    <a:cs typeface="Century Gothic"/>
                    <a:sym typeface="Century Gothic"/>
                  </a:defRPr>
                </a:pPr>
                <a:r>
                  <a:rPr lang="es-MX" sz="1200" dirty="0"/>
                  <a:t>Acciones deshonestas que </a:t>
                </a:r>
                <a:r>
                  <a:rPr lang="es-MX" sz="1200" dirty="0">
                    <a:solidFill>
                      <a:srgbClr val="00B050"/>
                    </a:solidFill>
                  </a:rPr>
                  <a:t>afecten la convivencia y/o alteren el proceso de aprendizaje</a:t>
                </a:r>
                <a:r>
                  <a:rPr lang="es-MX" sz="1200" b="0" dirty="0">
                    <a:solidFill>
                      <a:srgbClr val="00B050"/>
                    </a:solidFill>
                  </a:rPr>
                  <a:t>.</a:t>
                </a:r>
              </a:p>
            </p:txBody>
          </p:sp>
        </p:grpSp>
        <p:sp>
          <p:nvSpPr>
            <p:cNvPr id="1353" name="Círculo"/>
            <p:cNvSpPr/>
            <p:nvPr/>
          </p:nvSpPr>
          <p:spPr>
            <a:xfrm>
              <a:off x="-445818" y="1952944"/>
              <a:ext cx="1558745" cy="1558745"/>
            </a:xfrm>
            <a:prstGeom prst="ellipse">
              <a:avLst/>
            </a:prstGeom>
            <a:solidFill>
              <a:srgbClr val="1FFF27"/>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sp>
          <p:nvSpPr>
            <p:cNvPr id="1354" name="Figura"/>
            <p:cNvSpPr/>
            <p:nvPr/>
          </p:nvSpPr>
          <p:spPr>
            <a:xfrm rot="10800000">
              <a:off x="779371" y="4048079"/>
              <a:ext cx="7309076" cy="15587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bg2">
                <a:lumMod val="75000"/>
              </a:schemeClr>
            </a:solidFill>
            <a:ln w="12700" cap="flat">
              <a:noFill/>
              <a:miter lim="400000"/>
            </a:ln>
            <a:effectLst/>
          </p:spPr>
          <p:txBody>
            <a:bodyPr wrap="square" lIns="45719" tIns="45719" rIns="45719" bIns="45719" numCol="1" anchor="ctr">
              <a:noAutofit/>
            </a:bodyPr>
            <a:lstStyle/>
            <a:p>
              <a:pPr algn="ctr" defTabSz="533400">
                <a:lnSpc>
                  <a:spcPct val="90000"/>
                </a:lnSpc>
                <a:spcBef>
                  <a:spcPts val="600"/>
                </a:spcBef>
                <a:defRPr sz="1600" b="1">
                  <a:solidFill>
                    <a:srgbClr val="FFFFFF"/>
                  </a:solidFill>
                  <a:latin typeface="Century Gothic"/>
                  <a:ea typeface="Century Gothic"/>
                  <a:cs typeface="Century Gothic"/>
                  <a:sym typeface="Century Gothic"/>
                </a:defRPr>
              </a:pPr>
              <a:endParaRPr lang="es-MX" dirty="0"/>
            </a:p>
          </p:txBody>
        </p:sp>
        <p:sp>
          <p:nvSpPr>
            <p:cNvPr id="1357" name="Círculo"/>
            <p:cNvSpPr/>
            <p:nvPr/>
          </p:nvSpPr>
          <p:spPr>
            <a:xfrm>
              <a:off x="-490958" y="3837886"/>
              <a:ext cx="1558745" cy="1558745"/>
            </a:xfrm>
            <a:prstGeom prst="ellipse">
              <a:avLst/>
            </a:prstGeom>
            <a:solidFill>
              <a:srgbClr val="33CCCC"/>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sp>
        <p:nvSpPr>
          <p:cNvPr id="1359" name="Título 2"/>
          <p:cNvSpPr txBox="1">
            <a:spLocks noGrp="1"/>
          </p:cNvSpPr>
          <p:nvPr>
            <p:ph type="title"/>
          </p:nvPr>
        </p:nvSpPr>
        <p:spPr>
          <a:xfrm>
            <a:off x="1294685" y="23293"/>
            <a:ext cx="4416125" cy="614546"/>
          </a:xfrm>
          <a:prstGeom prst="rect">
            <a:avLst/>
          </a:prstGeom>
          <a:no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sz="2900" i="1" dirty="0">
                <a:solidFill>
                  <a:schemeClr val="accent3">
                    <a:lumMod val="75000"/>
                  </a:schemeClr>
                </a:solidFill>
                <a:effectLst>
                  <a:outerShdw blurRad="38100" dist="38100" dir="2700000" algn="tl">
                    <a:srgbClr val="000000">
                      <a:alpha val="43137"/>
                    </a:srgbClr>
                  </a:outerShdw>
                </a:effectLst>
              </a:rPr>
              <a:t>Gradualidad de la falta</a:t>
            </a:r>
          </a:p>
        </p:txBody>
      </p:sp>
      <p:sp>
        <p:nvSpPr>
          <p:cNvPr id="1360" name="CuadroTexto 4"/>
          <p:cNvSpPr txBox="1"/>
          <p:nvPr/>
        </p:nvSpPr>
        <p:spPr>
          <a:xfrm>
            <a:off x="184917" y="1138398"/>
            <a:ext cx="817504" cy="284693"/>
          </a:xfrm>
          <a:prstGeom prst="rect">
            <a:avLst/>
          </a:prstGeom>
          <a:solidFill>
            <a:srgbClr val="FF33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t>LEVE</a:t>
            </a:r>
          </a:p>
        </p:txBody>
      </p:sp>
      <p:sp>
        <p:nvSpPr>
          <p:cNvPr id="1361" name="CuadroTexto 5"/>
          <p:cNvSpPr txBox="1"/>
          <p:nvPr/>
        </p:nvSpPr>
        <p:spPr>
          <a:xfrm>
            <a:off x="283850" y="2619129"/>
            <a:ext cx="768417" cy="284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0" rIns="34289" bIns="34290">
            <a:spAutoFit/>
          </a:bodyPr>
          <a:lstStyle>
            <a:lvl1pPr>
              <a:defRPr b="1"/>
            </a:lvl1pPr>
          </a:lstStyle>
          <a:p>
            <a:r>
              <a:rPr lang="es-MX" dirty="0"/>
              <a:t>GRAVE</a:t>
            </a:r>
            <a:endParaRPr dirty="0"/>
          </a:p>
        </p:txBody>
      </p:sp>
      <p:sp>
        <p:nvSpPr>
          <p:cNvPr id="1362" name="CuadroTexto 6"/>
          <p:cNvSpPr txBox="1"/>
          <p:nvPr/>
        </p:nvSpPr>
        <p:spPr>
          <a:xfrm>
            <a:off x="57004" y="3997127"/>
            <a:ext cx="106567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rPr sz="1200" dirty="0"/>
              <a:t>GRAV</a:t>
            </a:r>
            <a:r>
              <a:rPr lang="es-MX" sz="1200" dirty="0"/>
              <a:t>ÍSIMA</a:t>
            </a:r>
            <a:endParaRPr sz="1200" dirty="0"/>
          </a:p>
        </p:txBody>
      </p:sp>
      <p:sp>
        <p:nvSpPr>
          <p:cNvPr id="2" name="1 CuadroTexto"/>
          <p:cNvSpPr txBox="1"/>
          <p:nvPr/>
        </p:nvSpPr>
        <p:spPr>
          <a:xfrm>
            <a:off x="1619672" y="3806212"/>
            <a:ext cx="4752528" cy="1051570"/>
          </a:xfrm>
          <a:prstGeom prst="rect">
            <a:avLst/>
          </a:prstGeom>
          <a:noFill/>
        </p:spPr>
        <p:txBody>
          <a:bodyPr wrap="square" rtlCol="0">
            <a:spAutoFit/>
          </a:bodyPr>
          <a:lstStyle/>
          <a:p>
            <a:pPr algn="just" defTabSz="533400">
              <a:lnSpc>
                <a:spcPct val="90000"/>
              </a:lnSpc>
              <a:spcBef>
                <a:spcPts val="450"/>
              </a:spcBef>
              <a:defRPr sz="1600" b="1">
                <a:latin typeface="Century Gothic"/>
                <a:ea typeface="Century Gothic"/>
                <a:cs typeface="Century Gothic"/>
                <a:sym typeface="Century Gothic"/>
              </a:defRPr>
            </a:pPr>
            <a:r>
              <a:rPr lang="es-MX" sz="1200" dirty="0"/>
              <a:t>Actitudes y comportamientos </a:t>
            </a:r>
            <a:r>
              <a:rPr lang="es-MX" sz="1200" dirty="0">
                <a:solidFill>
                  <a:srgbClr val="0070C0"/>
                </a:solidFill>
              </a:rPr>
              <a:t>que atenten directamente y de gravedad, de manera física y/o psicológica,</a:t>
            </a:r>
            <a:r>
              <a:rPr lang="es-MX" sz="1200" dirty="0"/>
              <a:t> a otros miembros de la comunidad escolar y el bien común.</a:t>
            </a:r>
            <a:endParaRPr lang="es-MX" sz="1200" dirty="0">
              <a:solidFill>
                <a:srgbClr val="FFFFFF"/>
              </a:solidFill>
            </a:endParaRPr>
          </a:p>
          <a:p>
            <a:pPr algn="just" defTabSz="533400">
              <a:lnSpc>
                <a:spcPct val="90000"/>
              </a:lnSpc>
              <a:spcBef>
                <a:spcPts val="450"/>
              </a:spcBef>
              <a:defRPr sz="1600" b="1">
                <a:latin typeface="Century Gothic"/>
                <a:ea typeface="Century Gothic"/>
                <a:cs typeface="Century Gothic"/>
                <a:sym typeface="Century Gothic"/>
              </a:defRPr>
            </a:pPr>
            <a:r>
              <a:rPr lang="es-MX" sz="1200" dirty="0">
                <a:solidFill>
                  <a:srgbClr val="0070C0"/>
                </a:solidFill>
              </a:rPr>
              <a:t>Agresiones sostenidas </a:t>
            </a:r>
            <a:r>
              <a:rPr lang="es-MX" sz="1200" dirty="0"/>
              <a:t>en el tiempo.</a:t>
            </a:r>
            <a:endParaRPr lang="es-MX" sz="1200" dirty="0">
              <a:solidFill>
                <a:srgbClr val="FFFFFF"/>
              </a:solidFill>
            </a:endParaRPr>
          </a:p>
          <a:p>
            <a:pPr algn="just" defTabSz="533400">
              <a:lnSpc>
                <a:spcPct val="90000"/>
              </a:lnSpc>
              <a:spcBef>
                <a:spcPts val="450"/>
              </a:spcBef>
              <a:defRPr sz="1600" b="1">
                <a:latin typeface="Century Gothic"/>
                <a:ea typeface="Century Gothic"/>
                <a:cs typeface="Century Gothic"/>
                <a:sym typeface="Century Gothic"/>
              </a:defRPr>
            </a:pPr>
            <a:r>
              <a:rPr lang="es-MX" sz="1200" dirty="0"/>
              <a:t>Conductas tipificadas como </a:t>
            </a:r>
            <a:r>
              <a:rPr lang="es-MX" sz="1200" dirty="0">
                <a:solidFill>
                  <a:srgbClr val="0070C0"/>
                </a:solidFill>
              </a:rPr>
              <a:t>delito.</a:t>
            </a:r>
          </a:p>
        </p:txBody>
      </p:sp>
    </p:spTree>
    <p:extLst>
      <p:ext uri="{BB962C8B-B14F-4D97-AF65-F5344CB8AC3E}">
        <p14:creationId xmlns:p14="http://schemas.microsoft.com/office/powerpoint/2010/main" val="368524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8" name="Marcador de contenido 3"/>
          <p:cNvGrpSpPr/>
          <p:nvPr/>
        </p:nvGrpSpPr>
        <p:grpSpPr>
          <a:xfrm>
            <a:off x="1037204" y="711405"/>
            <a:ext cx="5547648" cy="4205122"/>
            <a:chOff x="779371" y="-1"/>
            <a:chExt cx="7396863" cy="5606826"/>
          </a:xfrm>
        </p:grpSpPr>
        <p:grpSp>
          <p:nvGrpSpPr>
            <p:cNvPr id="1348" name="Grupo"/>
            <p:cNvGrpSpPr/>
            <p:nvPr/>
          </p:nvGrpSpPr>
          <p:grpSpPr>
            <a:xfrm>
              <a:off x="779371" y="-1"/>
              <a:ext cx="7309076" cy="1558746"/>
              <a:chOff x="0" y="0"/>
              <a:chExt cx="7309075" cy="1558744"/>
            </a:xfrm>
          </p:grpSpPr>
          <p:sp>
            <p:nvSpPr>
              <p:cNvPr id="1346"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tx2">
                  <a:lumMod val="60000"/>
                  <a:lumOff val="4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b="1">
                    <a:solidFill>
                      <a:srgbClr val="FFFFFF"/>
                    </a:solidFill>
                    <a:latin typeface="Century Gothic"/>
                    <a:ea typeface="Century Gothic"/>
                    <a:cs typeface="Century Gothic"/>
                    <a:sym typeface="Century Gothic"/>
                  </a:defRPr>
                </a:pPr>
                <a:endParaRPr lang="es-MX" dirty="0"/>
              </a:p>
            </p:txBody>
          </p:sp>
          <p:sp>
            <p:nvSpPr>
              <p:cNvPr id="1347" name="Actitudes y comportamientos que alteran la convivencia y el proceso de enseñanza-aprendizaje.…"/>
              <p:cNvSpPr txBox="1"/>
              <p:nvPr/>
            </p:nvSpPr>
            <p:spPr>
              <a:xfrm>
                <a:off x="389687" y="440818"/>
                <a:ext cx="6919388" cy="6771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p>
                <a:r>
                  <a:rPr lang="es-MX" sz="1200" b="1" dirty="0"/>
                  <a:t>Dañar el mobiliario común; ofender o intimidar a un docente; falsear calificaciones…</a:t>
                </a:r>
              </a:p>
            </p:txBody>
          </p:sp>
        </p:grpSp>
        <p:grpSp>
          <p:nvGrpSpPr>
            <p:cNvPr id="1352" name="Grupo"/>
            <p:cNvGrpSpPr/>
            <p:nvPr/>
          </p:nvGrpSpPr>
          <p:grpSpPr>
            <a:xfrm>
              <a:off x="867158" y="2068135"/>
              <a:ext cx="7309076" cy="1558746"/>
              <a:chOff x="87787" y="44096"/>
              <a:chExt cx="7309075" cy="1558744"/>
            </a:xfrm>
          </p:grpSpPr>
          <p:sp>
            <p:nvSpPr>
              <p:cNvPr id="1350" name="Figura"/>
              <p:cNvSpPr/>
              <p:nvPr/>
            </p:nvSpPr>
            <p:spPr>
              <a:xfrm rot="10800000">
                <a:off x="87787" y="44096"/>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accent4">
                  <a:lumMod val="20000"/>
                  <a:lumOff val="8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a:solidFill>
                      <a:srgbClr val="FFFFFF"/>
                    </a:solidFill>
                  </a:defRPr>
                </a:pPr>
                <a:endParaRPr lang="es-MX" dirty="0"/>
              </a:p>
            </p:txBody>
          </p:sp>
          <p:sp>
            <p:nvSpPr>
              <p:cNvPr id="1351" name="Actitudes y comportamientos que atenten a la integridad física y/o psíquica de otros miembros de la comunidad escolar.…"/>
              <p:cNvSpPr txBox="1"/>
              <p:nvPr/>
            </p:nvSpPr>
            <p:spPr>
              <a:xfrm>
                <a:off x="389687" y="563928"/>
                <a:ext cx="6919387" cy="4308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p>
                <a:r>
                  <a:rPr lang="es-MX" sz="1200" b="1" dirty="0"/>
                  <a:t>Acoso escolar; robo; tráfico de drogas…</a:t>
                </a:r>
              </a:p>
            </p:txBody>
          </p:sp>
        </p:grpSp>
        <p:sp>
          <p:nvSpPr>
            <p:cNvPr id="1354" name="Figura"/>
            <p:cNvSpPr/>
            <p:nvPr/>
          </p:nvSpPr>
          <p:spPr>
            <a:xfrm rot="10800000">
              <a:off x="779371" y="4048079"/>
              <a:ext cx="7309076" cy="15587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bg2">
                <a:lumMod val="75000"/>
              </a:schemeClr>
            </a:solidFill>
            <a:ln w="12700" cap="flat">
              <a:noFill/>
              <a:miter lim="400000"/>
            </a:ln>
            <a:effectLst/>
          </p:spPr>
          <p:txBody>
            <a:bodyPr wrap="square" lIns="45719" tIns="45719" rIns="45719" bIns="45719" numCol="1" anchor="ctr">
              <a:noAutofit/>
            </a:bodyPr>
            <a:lstStyle/>
            <a:p>
              <a:pPr algn="ctr" defTabSz="533400">
                <a:lnSpc>
                  <a:spcPct val="90000"/>
                </a:lnSpc>
                <a:spcBef>
                  <a:spcPts val="600"/>
                </a:spcBef>
                <a:defRPr sz="1600" b="1">
                  <a:solidFill>
                    <a:srgbClr val="FFFFFF"/>
                  </a:solidFill>
                  <a:latin typeface="Century Gothic"/>
                  <a:ea typeface="Century Gothic"/>
                  <a:cs typeface="Century Gothic"/>
                  <a:sym typeface="Century Gothic"/>
                </a:defRPr>
              </a:pPr>
              <a:endParaRPr lang="es-MX" dirty="0"/>
            </a:p>
          </p:txBody>
        </p:sp>
      </p:grpSp>
      <p:sp>
        <p:nvSpPr>
          <p:cNvPr id="1359" name="Título 2"/>
          <p:cNvSpPr txBox="1">
            <a:spLocks noGrp="1"/>
          </p:cNvSpPr>
          <p:nvPr>
            <p:ph type="title"/>
          </p:nvPr>
        </p:nvSpPr>
        <p:spPr>
          <a:xfrm>
            <a:off x="1294685" y="23293"/>
            <a:ext cx="6085627" cy="614546"/>
          </a:xfrm>
          <a:prstGeom prst="rect">
            <a:avLst/>
          </a:prstGeom>
          <a:no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sz="2900" i="1" dirty="0">
                <a:solidFill>
                  <a:schemeClr val="accent3">
                    <a:lumMod val="75000"/>
                  </a:schemeClr>
                </a:solidFill>
                <a:effectLst>
                  <a:outerShdw blurRad="38100" dist="38100" dir="2700000" algn="tl">
                    <a:srgbClr val="000000">
                      <a:alpha val="43137"/>
                    </a:srgbClr>
                  </a:outerShdw>
                </a:effectLst>
              </a:rPr>
              <a:t>Gradualidad de la falta - EJEMPLOS</a:t>
            </a:r>
          </a:p>
        </p:txBody>
      </p:sp>
      <p:sp>
        <p:nvSpPr>
          <p:cNvPr id="2" name="1 CuadroTexto"/>
          <p:cNvSpPr txBox="1"/>
          <p:nvPr/>
        </p:nvSpPr>
        <p:spPr>
          <a:xfrm>
            <a:off x="1547976" y="4098239"/>
            <a:ext cx="4752528" cy="646331"/>
          </a:xfrm>
          <a:prstGeom prst="rect">
            <a:avLst/>
          </a:prstGeom>
          <a:noFill/>
        </p:spPr>
        <p:txBody>
          <a:bodyPr wrap="square" rtlCol="0">
            <a:spAutoFit/>
          </a:bodyPr>
          <a:lstStyle/>
          <a:p>
            <a:r>
              <a:rPr lang="es-MX" sz="1200" b="1" dirty="0"/>
              <a:t>Atraso para entrar; olvidar un material; uso del celular en clases; no entrar a tiempo al salón…</a:t>
            </a:r>
          </a:p>
          <a:p>
            <a:endParaRPr lang="es-MX" sz="1200" b="1" dirty="0"/>
          </a:p>
        </p:txBody>
      </p:sp>
    </p:spTree>
    <p:extLst>
      <p:ext uri="{BB962C8B-B14F-4D97-AF65-F5344CB8AC3E}">
        <p14:creationId xmlns:p14="http://schemas.microsoft.com/office/powerpoint/2010/main" val="78737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8" name="Marcador de contenido 3"/>
          <p:cNvGrpSpPr/>
          <p:nvPr/>
        </p:nvGrpSpPr>
        <p:grpSpPr>
          <a:xfrm>
            <a:off x="1037204" y="711405"/>
            <a:ext cx="5547648" cy="4205122"/>
            <a:chOff x="779371" y="-1"/>
            <a:chExt cx="7396863" cy="5606826"/>
          </a:xfrm>
        </p:grpSpPr>
        <p:grpSp>
          <p:nvGrpSpPr>
            <p:cNvPr id="1348" name="Grupo"/>
            <p:cNvGrpSpPr/>
            <p:nvPr/>
          </p:nvGrpSpPr>
          <p:grpSpPr>
            <a:xfrm>
              <a:off x="779371" y="-1"/>
              <a:ext cx="7309076" cy="1558746"/>
              <a:chOff x="0" y="0"/>
              <a:chExt cx="7309075" cy="1558744"/>
            </a:xfrm>
          </p:grpSpPr>
          <p:sp>
            <p:nvSpPr>
              <p:cNvPr id="1346" name="Figura"/>
              <p:cNvSpPr/>
              <p:nvPr/>
            </p:nvSpPr>
            <p:spPr>
              <a:xfrm rot="10800000">
                <a:off x="0" y="0"/>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tx2">
                  <a:lumMod val="60000"/>
                  <a:lumOff val="4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b="1">
                    <a:solidFill>
                      <a:srgbClr val="FFFFFF"/>
                    </a:solidFill>
                    <a:latin typeface="Century Gothic"/>
                    <a:ea typeface="Century Gothic"/>
                    <a:cs typeface="Century Gothic"/>
                    <a:sym typeface="Century Gothic"/>
                  </a:defRPr>
                </a:pPr>
                <a:endParaRPr lang="es-MX" dirty="0"/>
              </a:p>
            </p:txBody>
          </p:sp>
          <p:sp>
            <p:nvSpPr>
              <p:cNvPr id="1347" name="Actitudes y comportamientos que alteran la convivencia y el proceso de enseñanza-aprendizaje.…"/>
              <p:cNvSpPr txBox="1"/>
              <p:nvPr/>
            </p:nvSpPr>
            <p:spPr>
              <a:xfrm>
                <a:off x="389687" y="440818"/>
                <a:ext cx="6919388" cy="6771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r>
                  <a:rPr lang="es-MX" sz="1200" b="1" dirty="0"/>
                  <a:t>Dañar el mobiliario común; ofender o intimidar a un docente; falsear calificaciones…</a:t>
                </a:r>
              </a:p>
            </p:txBody>
          </p:sp>
        </p:grpSp>
        <p:grpSp>
          <p:nvGrpSpPr>
            <p:cNvPr id="1352" name="Grupo"/>
            <p:cNvGrpSpPr/>
            <p:nvPr/>
          </p:nvGrpSpPr>
          <p:grpSpPr>
            <a:xfrm>
              <a:off x="867158" y="2068135"/>
              <a:ext cx="7309076" cy="1558746"/>
              <a:chOff x="87787" y="44096"/>
              <a:chExt cx="7309075" cy="1558744"/>
            </a:xfrm>
          </p:grpSpPr>
          <p:sp>
            <p:nvSpPr>
              <p:cNvPr id="1350" name="Figura"/>
              <p:cNvSpPr/>
              <p:nvPr/>
            </p:nvSpPr>
            <p:spPr>
              <a:xfrm rot="10800000">
                <a:off x="87787" y="44096"/>
                <a:ext cx="7309075" cy="15587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accent4">
                  <a:lumMod val="20000"/>
                  <a:lumOff val="80000"/>
                </a:schemeClr>
              </a:solidFill>
              <a:ln w="12700" cap="flat">
                <a:noFill/>
                <a:miter lim="400000"/>
              </a:ln>
              <a:effectLst/>
            </p:spPr>
            <p:txBody>
              <a:bodyPr wrap="square" lIns="45719" tIns="45719" rIns="45719" bIns="45719" numCol="1" anchor="ctr">
                <a:noAutofit/>
              </a:bodyPr>
              <a:lstStyle/>
              <a:p>
                <a:pPr algn="ctr" defTabSz="600075">
                  <a:lnSpc>
                    <a:spcPct val="90000"/>
                  </a:lnSpc>
                  <a:spcBef>
                    <a:spcPts val="600"/>
                  </a:spcBef>
                  <a:defRPr>
                    <a:solidFill>
                      <a:srgbClr val="FFFFFF"/>
                    </a:solidFill>
                  </a:defRPr>
                </a:pPr>
                <a:endParaRPr lang="es-MX" dirty="0"/>
              </a:p>
            </p:txBody>
          </p:sp>
          <p:sp>
            <p:nvSpPr>
              <p:cNvPr id="1351" name="Actitudes y comportamientos que atenten a la integridad física y/o psíquica de otros miembros de la comunidad escolar.…"/>
              <p:cNvSpPr txBox="1"/>
              <p:nvPr/>
            </p:nvSpPr>
            <p:spPr>
              <a:xfrm>
                <a:off x="389687" y="563928"/>
                <a:ext cx="6919387" cy="4308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80" tIns="68580" rIns="68580" bIns="68580" numCol="1" anchor="ctr">
                <a:spAutoFit/>
              </a:bodyPr>
              <a:lstStyle/>
              <a:p>
                <a:r>
                  <a:rPr lang="es-MX" sz="1200" b="1" dirty="0"/>
                  <a:t>Acoso escolar; robo; tráfico de drogas…</a:t>
                </a:r>
              </a:p>
            </p:txBody>
          </p:sp>
        </p:grpSp>
        <p:sp>
          <p:nvSpPr>
            <p:cNvPr id="1354" name="Figura"/>
            <p:cNvSpPr/>
            <p:nvPr/>
          </p:nvSpPr>
          <p:spPr>
            <a:xfrm rot="10800000">
              <a:off x="779371" y="4048079"/>
              <a:ext cx="7309076" cy="15587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97" y="0"/>
                  </a:lnTo>
                  <a:lnTo>
                    <a:pt x="21600" y="10800"/>
                  </a:lnTo>
                  <a:lnTo>
                    <a:pt x="19297" y="21600"/>
                  </a:lnTo>
                  <a:lnTo>
                    <a:pt x="0" y="21600"/>
                  </a:lnTo>
                  <a:close/>
                </a:path>
              </a:pathLst>
            </a:custGeom>
            <a:solidFill>
              <a:schemeClr val="bg2">
                <a:lumMod val="75000"/>
              </a:schemeClr>
            </a:solidFill>
            <a:ln w="12700" cap="flat">
              <a:noFill/>
              <a:miter lim="400000"/>
            </a:ln>
            <a:effectLst/>
          </p:spPr>
          <p:txBody>
            <a:bodyPr wrap="square" lIns="45719" tIns="45719" rIns="45719" bIns="45719" numCol="1" anchor="ctr">
              <a:noAutofit/>
            </a:bodyPr>
            <a:lstStyle/>
            <a:p>
              <a:pPr algn="ctr" defTabSz="533400">
                <a:lnSpc>
                  <a:spcPct val="90000"/>
                </a:lnSpc>
                <a:spcBef>
                  <a:spcPts val="600"/>
                </a:spcBef>
                <a:defRPr sz="1600" b="1">
                  <a:solidFill>
                    <a:srgbClr val="FFFFFF"/>
                  </a:solidFill>
                  <a:latin typeface="Century Gothic"/>
                  <a:ea typeface="Century Gothic"/>
                  <a:cs typeface="Century Gothic"/>
                  <a:sym typeface="Century Gothic"/>
                </a:defRPr>
              </a:pPr>
              <a:endParaRPr lang="es-MX" dirty="0"/>
            </a:p>
          </p:txBody>
        </p:sp>
      </p:grpSp>
      <p:sp>
        <p:nvSpPr>
          <p:cNvPr id="1359" name="Título 2"/>
          <p:cNvSpPr txBox="1">
            <a:spLocks noGrp="1"/>
          </p:cNvSpPr>
          <p:nvPr>
            <p:ph type="title"/>
          </p:nvPr>
        </p:nvSpPr>
        <p:spPr>
          <a:xfrm>
            <a:off x="1292588" y="48199"/>
            <a:ext cx="6085627" cy="614546"/>
          </a:xfrm>
          <a:prstGeom prst="rect">
            <a:avLst/>
          </a:prstGeom>
          <a:noFill/>
        </p:spPr>
        <p:txBody>
          <a:bodyPr>
            <a:normAutofit fontScale="90000"/>
          </a:bodyPr>
          <a:lstStyle>
            <a:lvl1pPr>
              <a:defRPr b="1">
                <a:solidFill>
                  <a:srgbClr val="008000"/>
                </a:solidFill>
                <a:latin typeface="Century Gothic"/>
                <a:ea typeface="Century Gothic"/>
                <a:cs typeface="Century Gothic"/>
                <a:sym typeface="Century Gothic"/>
              </a:defRPr>
            </a:lvl1pPr>
          </a:lstStyle>
          <a:p>
            <a:r>
              <a:rPr lang="es-MX" sz="2900" i="1" dirty="0">
                <a:solidFill>
                  <a:schemeClr val="accent3">
                    <a:lumMod val="75000"/>
                  </a:schemeClr>
                </a:solidFill>
                <a:effectLst>
                  <a:outerShdw blurRad="38100" dist="38100" dir="2700000" algn="tl">
                    <a:srgbClr val="000000">
                      <a:alpha val="43137"/>
                    </a:srgbClr>
                  </a:outerShdw>
                </a:effectLst>
              </a:rPr>
              <a:t>Gradualidad de la falta - EJEMPLOS</a:t>
            </a:r>
          </a:p>
        </p:txBody>
      </p:sp>
      <p:sp>
        <p:nvSpPr>
          <p:cNvPr id="2" name="1 CuadroTexto"/>
          <p:cNvSpPr txBox="1"/>
          <p:nvPr/>
        </p:nvSpPr>
        <p:spPr>
          <a:xfrm>
            <a:off x="1547976" y="4098239"/>
            <a:ext cx="4752528" cy="646331"/>
          </a:xfrm>
          <a:prstGeom prst="rect">
            <a:avLst/>
          </a:prstGeom>
          <a:noFill/>
        </p:spPr>
        <p:txBody>
          <a:bodyPr wrap="square" rtlCol="0">
            <a:spAutoFit/>
          </a:bodyPr>
          <a:lstStyle/>
          <a:p>
            <a:r>
              <a:rPr lang="es-MX" sz="1200" b="1" dirty="0"/>
              <a:t>Atraso para entrar; olvidar un material; uso del celular en clases; no entrar a tiempo al salón…</a:t>
            </a:r>
          </a:p>
          <a:p>
            <a:endParaRPr lang="es-MX" sz="1200" b="1" dirty="0"/>
          </a:p>
        </p:txBody>
      </p:sp>
      <p:sp>
        <p:nvSpPr>
          <p:cNvPr id="3" name="Círculo">
            <a:extLst>
              <a:ext uri="{FF2B5EF4-FFF2-40B4-BE49-F238E27FC236}">
                <a16:creationId xmlns:a16="http://schemas.microsoft.com/office/drawing/2014/main" id="{FDFCA351-595C-8761-91AC-FBB2B66AD311}"/>
              </a:ext>
            </a:extLst>
          </p:cNvPr>
          <p:cNvSpPr/>
          <p:nvPr/>
        </p:nvSpPr>
        <p:spPr>
          <a:xfrm>
            <a:off x="123530" y="3736714"/>
            <a:ext cx="1169059" cy="1169060"/>
          </a:xfrm>
          <a:prstGeom prst="ellipse">
            <a:avLst/>
          </a:prstGeom>
          <a:solidFill>
            <a:srgbClr val="FF3399"/>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sp>
        <p:nvSpPr>
          <p:cNvPr id="4" name="CuadroTexto 4">
            <a:extLst>
              <a:ext uri="{FF2B5EF4-FFF2-40B4-BE49-F238E27FC236}">
                <a16:creationId xmlns:a16="http://schemas.microsoft.com/office/drawing/2014/main" id="{CDA50133-D149-A9D8-7567-355F44FF0C54}"/>
              </a:ext>
            </a:extLst>
          </p:cNvPr>
          <p:cNvSpPr txBox="1"/>
          <p:nvPr/>
        </p:nvSpPr>
        <p:spPr>
          <a:xfrm>
            <a:off x="299307" y="4147403"/>
            <a:ext cx="817504" cy="284693"/>
          </a:xfrm>
          <a:prstGeom prst="rect">
            <a:avLst/>
          </a:prstGeom>
          <a:solidFill>
            <a:srgbClr val="FF33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rPr dirty="0"/>
              <a:t>LEVE</a:t>
            </a:r>
          </a:p>
        </p:txBody>
      </p:sp>
      <p:sp>
        <p:nvSpPr>
          <p:cNvPr id="5" name="Círculo">
            <a:extLst>
              <a:ext uri="{FF2B5EF4-FFF2-40B4-BE49-F238E27FC236}">
                <a16:creationId xmlns:a16="http://schemas.microsoft.com/office/drawing/2014/main" id="{2DC26277-0072-D15A-C5C3-097B67CFE947}"/>
              </a:ext>
            </a:extLst>
          </p:cNvPr>
          <p:cNvSpPr/>
          <p:nvPr/>
        </p:nvSpPr>
        <p:spPr>
          <a:xfrm>
            <a:off x="123529" y="669068"/>
            <a:ext cx="1169059" cy="1169059"/>
          </a:xfrm>
          <a:prstGeom prst="ellipse">
            <a:avLst/>
          </a:prstGeom>
          <a:solidFill>
            <a:srgbClr val="1FFF27"/>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sp>
        <p:nvSpPr>
          <p:cNvPr id="6" name="CuadroTexto 5">
            <a:extLst>
              <a:ext uri="{FF2B5EF4-FFF2-40B4-BE49-F238E27FC236}">
                <a16:creationId xmlns:a16="http://schemas.microsoft.com/office/drawing/2014/main" id="{241EC0BC-7823-B659-2F3D-CC6113D7DC3E}"/>
              </a:ext>
            </a:extLst>
          </p:cNvPr>
          <p:cNvSpPr txBox="1"/>
          <p:nvPr/>
        </p:nvSpPr>
        <p:spPr>
          <a:xfrm>
            <a:off x="348394" y="1153587"/>
            <a:ext cx="768417" cy="2846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90" rIns="34289" bIns="34290">
            <a:spAutoFit/>
          </a:bodyPr>
          <a:lstStyle>
            <a:lvl1pPr>
              <a:defRPr b="1"/>
            </a:lvl1pPr>
          </a:lstStyle>
          <a:p>
            <a:r>
              <a:rPr lang="es-MX" dirty="0"/>
              <a:t>GRAVE</a:t>
            </a:r>
            <a:endParaRPr dirty="0"/>
          </a:p>
        </p:txBody>
      </p:sp>
      <p:sp>
        <p:nvSpPr>
          <p:cNvPr id="7" name="Círculo">
            <a:extLst>
              <a:ext uri="{FF2B5EF4-FFF2-40B4-BE49-F238E27FC236}">
                <a16:creationId xmlns:a16="http://schemas.microsoft.com/office/drawing/2014/main" id="{CA47FE95-05CD-3FA8-F4A3-109A8F008F80}"/>
              </a:ext>
            </a:extLst>
          </p:cNvPr>
          <p:cNvSpPr/>
          <p:nvPr/>
        </p:nvSpPr>
        <p:spPr>
          <a:xfrm>
            <a:off x="106455" y="2294148"/>
            <a:ext cx="1169059" cy="1169059"/>
          </a:xfrm>
          <a:prstGeom prst="ellipse">
            <a:avLst/>
          </a:prstGeom>
          <a:solidFill>
            <a:srgbClr val="33CCCC"/>
          </a:soli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sp>
        <p:nvSpPr>
          <p:cNvPr id="8" name="CuadroTexto 6">
            <a:extLst>
              <a:ext uri="{FF2B5EF4-FFF2-40B4-BE49-F238E27FC236}">
                <a16:creationId xmlns:a16="http://schemas.microsoft.com/office/drawing/2014/main" id="{A11E18CF-DD57-9AFF-965A-7DD5E5AA4F42}"/>
              </a:ext>
            </a:extLst>
          </p:cNvPr>
          <p:cNvSpPr txBox="1"/>
          <p:nvPr/>
        </p:nvSpPr>
        <p:spPr>
          <a:xfrm>
            <a:off x="158146" y="2721632"/>
            <a:ext cx="1065676"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90" rIns="34289" bIns="34290">
            <a:spAutoFit/>
          </a:bodyPr>
          <a:lstStyle>
            <a:lvl1pPr algn="ctr">
              <a:defRPr b="1"/>
            </a:lvl1pPr>
          </a:lstStyle>
          <a:p>
            <a:r>
              <a:rPr sz="1200" dirty="0"/>
              <a:t>GRAV</a:t>
            </a:r>
            <a:r>
              <a:rPr lang="es-MX" sz="1200" dirty="0"/>
              <a:t>ÍSIMA</a:t>
            </a:r>
            <a:endParaRPr sz="1200" dirty="0"/>
          </a:p>
        </p:txBody>
      </p:sp>
    </p:spTree>
    <p:extLst>
      <p:ext uri="{BB962C8B-B14F-4D97-AF65-F5344CB8AC3E}">
        <p14:creationId xmlns:p14="http://schemas.microsoft.com/office/powerpoint/2010/main" val="355550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noGrp="1"/>
          </p:cNvSpPr>
          <p:nvPr>
            <p:ph type="title"/>
          </p:nvPr>
        </p:nvSpPr>
        <p:spPr>
          <a:xfrm>
            <a:off x="683568" y="627534"/>
            <a:ext cx="7992888" cy="594884"/>
          </a:xfrm>
          <a:prstGeom prst="rect">
            <a:avLst/>
          </a:prstGeom>
          <a:solidFill>
            <a:srgbClr val="FFFFFF"/>
          </a:solidFill>
        </p:spPr>
        <p:txBody>
          <a:bodyPr>
            <a:noAutofit/>
          </a:bodyPr>
          <a:lstStyle/>
          <a:p>
            <a:pPr defTabSz="318476">
              <a:lnSpc>
                <a:spcPct val="150000"/>
              </a:lnSpc>
              <a:defRPr sz="1700" b="1">
                <a:solidFill>
                  <a:srgbClr val="008000"/>
                </a:solidFill>
                <a:latin typeface="Century Gothic"/>
                <a:ea typeface="Century Gothic"/>
                <a:cs typeface="Century Gothic"/>
                <a:sym typeface="Century Gothic"/>
              </a:defRPr>
            </a:pPr>
            <a:r>
              <a:rPr lang="es-MX" sz="2000" i="1" dirty="0">
                <a:solidFill>
                  <a:schemeClr val="accent4">
                    <a:lumMod val="60000"/>
                    <a:lumOff val="40000"/>
                  </a:schemeClr>
                </a:solidFill>
                <a:effectLst>
                  <a:outerShdw blurRad="38100" dist="38100" dir="2700000" algn="tl">
                    <a:srgbClr val="000000">
                      <a:alpha val="43137"/>
                    </a:srgbClr>
                  </a:outerShdw>
                </a:effectLst>
              </a:rPr>
              <a:t>Proceso para la aplicación de la medida disciplinaria </a:t>
            </a:r>
            <a:br>
              <a:rPr lang="es-MX" sz="2000" i="1" dirty="0">
                <a:solidFill>
                  <a:schemeClr val="accent4">
                    <a:lumMod val="60000"/>
                    <a:lumOff val="40000"/>
                  </a:schemeClr>
                </a:solidFill>
                <a:effectLst>
                  <a:outerShdw blurRad="38100" dist="38100" dir="2700000" algn="tl">
                    <a:srgbClr val="000000">
                      <a:alpha val="43137"/>
                    </a:srgbClr>
                  </a:outerShdw>
                </a:effectLst>
              </a:rPr>
            </a:br>
            <a:r>
              <a:rPr lang="es-MX" sz="2000" i="1" dirty="0">
                <a:solidFill>
                  <a:schemeClr val="accent4">
                    <a:lumMod val="60000"/>
                    <a:lumOff val="40000"/>
                  </a:schemeClr>
                </a:solidFill>
                <a:effectLst>
                  <a:outerShdw blurRad="38100" dist="38100" dir="2700000" algn="tl">
                    <a:srgbClr val="000000">
                      <a:alpha val="43137"/>
                    </a:srgbClr>
                  </a:outerShdw>
                </a:effectLst>
              </a:rPr>
              <a:t>(Debido proceso</a:t>
            </a:r>
            <a:r>
              <a:rPr lang="es-MX" sz="2400" i="1" dirty="0">
                <a:solidFill>
                  <a:schemeClr val="accent4">
                    <a:lumMod val="60000"/>
                    <a:lumOff val="40000"/>
                  </a:schemeClr>
                </a:solidFill>
                <a:effectLst>
                  <a:outerShdw blurRad="38100" dist="38100" dir="2700000" algn="tl">
                    <a:srgbClr val="000000">
                      <a:alpha val="43137"/>
                    </a:srgbClr>
                  </a:outerShdw>
                </a:effectLst>
              </a:rPr>
              <a:t>) </a:t>
            </a:r>
          </a:p>
        </p:txBody>
      </p:sp>
      <p:sp>
        <p:nvSpPr>
          <p:cNvPr id="601" name="Marcador de texto 3"/>
          <p:cNvSpPr txBox="1">
            <a:spLocks noGrp="1"/>
          </p:cNvSpPr>
          <p:nvPr>
            <p:ph idx="1"/>
          </p:nvPr>
        </p:nvSpPr>
        <p:spPr>
          <a:xfrm>
            <a:off x="1259632" y="2211710"/>
            <a:ext cx="6264696" cy="164195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249460" indent="-249460" algn="just" defTabSz="498905">
              <a:lnSpc>
                <a:spcPct val="150000"/>
              </a:lnSpc>
              <a:spcBef>
                <a:spcPts val="450"/>
              </a:spcBef>
              <a:buClr>
                <a:srgbClr val="FF3399"/>
              </a:buClr>
              <a:buSzPct val="166000"/>
              <a:defRPr sz="2328" b="1" i="1">
                <a:latin typeface="Century Gothic"/>
                <a:ea typeface="Century Gothic"/>
                <a:cs typeface="Century Gothic"/>
                <a:sym typeface="Century Gothic"/>
              </a:defRPr>
            </a:pPr>
            <a:r>
              <a:rPr lang="es-MX" sz="1900" dirty="0"/>
              <a:t>Toda falta deberá ser informada a las familias (madre, padre, tutor)</a:t>
            </a:r>
          </a:p>
          <a:p>
            <a:pPr marL="249460" indent="-249460" algn="just" defTabSz="498905">
              <a:lnSpc>
                <a:spcPct val="150000"/>
              </a:lnSpc>
              <a:spcBef>
                <a:spcPts val="450"/>
              </a:spcBef>
              <a:buClr>
                <a:srgbClr val="FF3399"/>
              </a:buClr>
              <a:buSzPct val="166000"/>
              <a:defRPr sz="2328" b="1" i="1">
                <a:latin typeface="Century Gothic"/>
                <a:ea typeface="Century Gothic"/>
                <a:cs typeface="Century Gothic"/>
                <a:sym typeface="Century Gothic"/>
              </a:defRPr>
            </a:pPr>
            <a:r>
              <a:rPr lang="es-MX" sz="1900" dirty="0"/>
              <a:t>Aplicación de criterios de graduación de faltas.</a:t>
            </a:r>
          </a:p>
        </p:txBody>
      </p:sp>
    </p:spTree>
    <p:extLst>
      <p:ext uri="{BB962C8B-B14F-4D97-AF65-F5344CB8AC3E}">
        <p14:creationId xmlns:p14="http://schemas.microsoft.com/office/powerpoint/2010/main" val="257216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6"/>
          <p:cNvSpPr txBox="1">
            <a:spLocks noGrp="1"/>
          </p:cNvSpPr>
          <p:nvPr>
            <p:ph idx="1"/>
          </p:nvPr>
        </p:nvSpPr>
        <p:spPr>
          <a:xfrm>
            <a:off x="683568" y="1995686"/>
            <a:ext cx="3672457" cy="2846903"/>
          </a:xfrm>
          <a:prstGeom prst="rect">
            <a:avLst/>
          </a:prstGeom>
          <a:solidFill>
            <a:schemeClr val="tx2">
              <a:lumMod val="60000"/>
              <a:lumOff val="4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marL="342900" indent="-342900" algn="just" defTabSz="665209">
              <a:spcBef>
                <a:spcPts val="600"/>
              </a:spcBef>
              <a:buClr>
                <a:srgbClr val="FF3399"/>
              </a:buClr>
              <a:buSzPct val="216000"/>
              <a:buFont typeface="Arial"/>
              <a:buChar char="•"/>
              <a:defRPr sz="2300" b="1">
                <a:latin typeface="Century Gothic"/>
                <a:ea typeface="Century Gothic"/>
                <a:cs typeface="Century Gothic"/>
                <a:sym typeface="Century Gothic"/>
              </a:defRPr>
            </a:lvl1pPr>
          </a:lstStyle>
          <a:p>
            <a:r>
              <a:rPr lang="es-MX" sz="1400" b="0" dirty="0" smtClean="0">
                <a:solidFill>
                  <a:schemeClr val="tx1"/>
                </a:solidFill>
              </a:rPr>
              <a:t>Registrarse en el </a:t>
            </a:r>
            <a:r>
              <a:rPr lang="es-MX" sz="1400" dirty="0" smtClean="0">
                <a:solidFill>
                  <a:schemeClr val="accent6">
                    <a:lumMod val="75000"/>
                  </a:schemeClr>
                </a:solidFill>
              </a:rPr>
              <a:t>expediente</a:t>
            </a:r>
            <a:r>
              <a:rPr lang="es-MX" sz="1400" b="0" dirty="0" smtClean="0">
                <a:solidFill>
                  <a:schemeClr val="tx1"/>
                </a:solidFill>
              </a:rPr>
              <a:t> del alumno con una descripción de los hechos, la intervención y los compromisos contraídos por el estudiante y sus padres o tutor, así como las medidas que implemente la escuela para apoyarlos, guardando en todo momento la </a:t>
            </a:r>
            <a:r>
              <a:rPr lang="es-MX" sz="1400" dirty="0" smtClean="0">
                <a:solidFill>
                  <a:schemeClr val="accent6">
                    <a:lumMod val="75000"/>
                  </a:schemeClr>
                </a:solidFill>
              </a:rPr>
              <a:t>confidencialidad</a:t>
            </a:r>
            <a:r>
              <a:rPr lang="es-MX" sz="1400" b="0" dirty="0" smtClean="0">
                <a:solidFill>
                  <a:schemeClr val="tx1"/>
                </a:solidFill>
              </a:rPr>
              <a:t> del caso y </a:t>
            </a:r>
            <a:r>
              <a:rPr lang="es-MX" sz="1400" dirty="0" smtClean="0">
                <a:solidFill>
                  <a:schemeClr val="accent6">
                    <a:lumMod val="75000"/>
                  </a:schemeClr>
                </a:solidFill>
              </a:rPr>
              <a:t>sin que se realicen o promuevan actos discriminatorios o atentatorios de los derechos humanos del alumno.</a:t>
            </a:r>
            <a:endParaRPr lang="es-MX" sz="1400" dirty="0">
              <a:solidFill>
                <a:schemeClr val="accent6">
                  <a:lumMod val="75000"/>
                </a:schemeClr>
              </a:solidFill>
            </a:endParaRPr>
          </a:p>
        </p:txBody>
      </p:sp>
      <p:sp>
        <p:nvSpPr>
          <p:cNvPr id="5" name="Título 2"/>
          <p:cNvSpPr txBox="1">
            <a:spLocks noGrp="1"/>
          </p:cNvSpPr>
          <p:nvPr>
            <p:ph type="title"/>
          </p:nvPr>
        </p:nvSpPr>
        <p:spPr>
          <a:xfrm>
            <a:off x="971551" y="511411"/>
            <a:ext cx="7704905" cy="768067"/>
          </a:xfrm>
          <a:prstGeom prst="rect">
            <a:avLst/>
          </a:prstGeom>
          <a:solidFill>
            <a:srgbClr val="FFFFFF"/>
          </a:solidFill>
        </p:spPr>
        <p:txBody>
          <a:bodyPr>
            <a:noAutofit/>
          </a:bodyPr>
          <a:lstStyle/>
          <a:p>
            <a:pPr defTabSz="318476">
              <a:lnSpc>
                <a:spcPct val="150000"/>
              </a:lnSpc>
              <a:defRPr sz="1700" b="1">
                <a:solidFill>
                  <a:srgbClr val="008000"/>
                </a:solidFill>
                <a:latin typeface="Century Gothic"/>
                <a:ea typeface="Century Gothic"/>
                <a:cs typeface="Century Gothic"/>
                <a:sym typeface="Century Gothic"/>
              </a:defRPr>
            </a:pPr>
            <a:r>
              <a:rPr lang="es-MX" sz="2000" i="1" dirty="0">
                <a:solidFill>
                  <a:schemeClr val="accent4">
                    <a:lumMod val="60000"/>
                    <a:lumOff val="40000"/>
                  </a:schemeClr>
                </a:solidFill>
                <a:effectLst>
                  <a:outerShdw blurRad="38100" dist="38100" dir="2700000" algn="tl">
                    <a:srgbClr val="000000">
                      <a:alpha val="43137"/>
                    </a:srgbClr>
                  </a:outerShdw>
                </a:effectLst>
              </a:rPr>
              <a:t>Proceso para la aplicación de la medida disciplinaria </a:t>
            </a:r>
            <a:br>
              <a:rPr lang="es-MX" sz="2000" i="1" dirty="0">
                <a:solidFill>
                  <a:schemeClr val="accent4">
                    <a:lumMod val="60000"/>
                    <a:lumOff val="40000"/>
                  </a:schemeClr>
                </a:solidFill>
                <a:effectLst>
                  <a:outerShdw blurRad="38100" dist="38100" dir="2700000" algn="tl">
                    <a:srgbClr val="000000">
                      <a:alpha val="43137"/>
                    </a:srgbClr>
                  </a:outerShdw>
                </a:effectLst>
              </a:rPr>
            </a:br>
            <a:r>
              <a:rPr lang="es-MX" sz="2000" i="1" dirty="0">
                <a:solidFill>
                  <a:schemeClr val="accent4">
                    <a:lumMod val="60000"/>
                    <a:lumOff val="40000"/>
                  </a:schemeClr>
                </a:solidFill>
                <a:effectLst>
                  <a:outerShdw blurRad="38100" dist="38100" dir="2700000" algn="tl">
                    <a:srgbClr val="000000">
                      <a:alpha val="43137"/>
                    </a:srgbClr>
                  </a:outerShdw>
                </a:effectLst>
              </a:rPr>
              <a:t>(Debido proceso) </a:t>
            </a:r>
          </a:p>
        </p:txBody>
      </p:sp>
      <p:sp>
        <p:nvSpPr>
          <p:cNvPr id="6" name="Marcador de contenido 1"/>
          <p:cNvSpPr txBox="1">
            <a:spLocks/>
          </p:cNvSpPr>
          <p:nvPr/>
        </p:nvSpPr>
        <p:spPr>
          <a:xfrm>
            <a:off x="4788024" y="1995686"/>
            <a:ext cx="3312368" cy="2985777"/>
          </a:xfrm>
          <a:prstGeom prst="rect">
            <a:avLst/>
          </a:prstGeom>
          <a:solidFill>
            <a:schemeClr val="tx2">
              <a:lumMod val="60000"/>
              <a:lumOff val="40000"/>
            </a:schemeClr>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1pPr>
            <a:lvl2pPr marL="914400" marR="0" lvl="1"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2pPr>
            <a:lvl3pPr marL="1371600" marR="0" lvl="2"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3pPr>
            <a:lvl4pPr marL="1828800" marR="0" lvl="3"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4pPr>
            <a:lvl5pPr marL="2286000" marR="0" lvl="4"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5pPr>
            <a:lvl6pPr marL="2743200" marR="0" lvl="5"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6pPr>
            <a:lvl7pPr marL="3200400" marR="0" lvl="6"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7pPr>
            <a:lvl8pPr marL="3657600" marR="0" lvl="7" indent="-317500" algn="l" rtl="0">
              <a:lnSpc>
                <a:spcPct val="100000"/>
              </a:lnSpc>
              <a:spcBef>
                <a:spcPts val="1600"/>
              </a:spcBef>
              <a:spcAft>
                <a:spcPts val="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8pPr>
            <a:lvl9pPr marL="4114800" marR="0" lvl="8" indent="-317500" algn="l" rtl="0">
              <a:lnSpc>
                <a:spcPct val="100000"/>
              </a:lnSpc>
              <a:spcBef>
                <a:spcPts val="1600"/>
              </a:spcBef>
              <a:spcAft>
                <a:spcPts val="1600"/>
              </a:spcAft>
              <a:buClr>
                <a:schemeClr val="accent4"/>
              </a:buClr>
              <a:buSzPts val="1400"/>
              <a:buFont typeface="Dosis"/>
              <a:buChar char="■"/>
              <a:defRPr sz="1400" b="0" i="0" u="none" strike="noStrike" cap="none">
                <a:solidFill>
                  <a:schemeClr val="accent4"/>
                </a:solidFill>
                <a:latin typeface="Dosis"/>
                <a:ea typeface="Dosis"/>
                <a:cs typeface="Dosis"/>
                <a:sym typeface="Dosis"/>
              </a:defRPr>
            </a:lvl9pPr>
          </a:lstStyle>
          <a:p>
            <a:pPr marL="0" indent="0" algn="just" defTabSz="498907">
              <a:spcBef>
                <a:spcPts val="450"/>
              </a:spcBef>
              <a:buSzTx/>
              <a:buFont typeface="Dosis"/>
              <a:buNone/>
              <a:defRPr sz="2300">
                <a:solidFill>
                  <a:srgbClr val="000000"/>
                </a:solidFill>
                <a:latin typeface="Century Gothic"/>
                <a:ea typeface="Century Gothic"/>
                <a:cs typeface="Century Gothic"/>
                <a:sym typeface="Century Gothic"/>
              </a:defRPr>
            </a:pPr>
            <a:endParaRPr lang="es-MX" sz="2300" dirty="0" smtClean="0">
              <a:solidFill>
                <a:srgbClr val="000000"/>
              </a:solidFill>
              <a:latin typeface="Century Gothic"/>
              <a:ea typeface="Century Gothic"/>
              <a:cs typeface="Century Gothic"/>
              <a:sym typeface="Century Gothic"/>
            </a:endParaRPr>
          </a:p>
          <a:p>
            <a:pPr marL="285750" indent="-285750" algn="just" defTabSz="498907">
              <a:spcBef>
                <a:spcPts val="450"/>
              </a:spcBef>
              <a:buClr>
                <a:srgbClr val="FF3399"/>
              </a:buClr>
              <a:buSzPct val="216000"/>
              <a:buFont typeface="Arial" pitchFamily="34" charset="0"/>
              <a:buChar char="•"/>
              <a:defRPr sz="2300">
                <a:solidFill>
                  <a:srgbClr val="000000"/>
                </a:solidFill>
                <a:latin typeface="Century Gothic"/>
                <a:ea typeface="Century Gothic"/>
                <a:cs typeface="Century Gothic"/>
                <a:sym typeface="Century Gothic"/>
              </a:defRPr>
            </a:pPr>
            <a:r>
              <a:rPr lang="es-MX" sz="1500" dirty="0" smtClean="0">
                <a:solidFill>
                  <a:srgbClr val="000000"/>
                </a:solidFill>
                <a:latin typeface="Century Gothic"/>
                <a:ea typeface="Century Gothic"/>
                <a:cs typeface="Century Gothic"/>
                <a:sym typeface="Century Gothic"/>
              </a:rPr>
              <a:t>La autoridad escolar buscará identificar los </a:t>
            </a:r>
            <a:r>
              <a:rPr lang="es-MX" sz="1500" b="1" dirty="0" smtClean="0">
                <a:solidFill>
                  <a:schemeClr val="accent6">
                    <a:lumMod val="75000"/>
                  </a:schemeClr>
                </a:solidFill>
                <a:latin typeface="Century Gothic"/>
                <a:ea typeface="Century Gothic"/>
                <a:cs typeface="Century Gothic"/>
                <a:sym typeface="Century Gothic"/>
              </a:rPr>
              <a:t>factores</a:t>
            </a:r>
            <a:r>
              <a:rPr lang="es-MX" sz="1500" dirty="0" smtClean="0">
                <a:solidFill>
                  <a:srgbClr val="000000"/>
                </a:solidFill>
                <a:latin typeface="Century Gothic"/>
                <a:ea typeface="Century Gothic"/>
                <a:cs typeface="Century Gothic"/>
                <a:sym typeface="Century Gothic"/>
              </a:rPr>
              <a:t> que en el entorno pudieran estar ocasionando la conducta contraria a la convivencia escolar e </a:t>
            </a:r>
            <a:r>
              <a:rPr lang="es-MX" sz="1500" b="1" dirty="0" smtClean="0">
                <a:solidFill>
                  <a:schemeClr val="accent6">
                    <a:lumMod val="75000"/>
                  </a:schemeClr>
                </a:solidFill>
                <a:latin typeface="Century Gothic"/>
                <a:ea typeface="Century Gothic"/>
                <a:cs typeface="Century Gothic"/>
                <a:sym typeface="Century Gothic"/>
              </a:rPr>
              <a:t>implementará los apoyos necesarios.</a:t>
            </a:r>
          </a:p>
          <a:p>
            <a:pPr marL="285750" indent="-285750" algn="just" defTabSz="498907">
              <a:spcBef>
                <a:spcPts val="450"/>
              </a:spcBef>
              <a:buClr>
                <a:srgbClr val="FF3399"/>
              </a:buClr>
              <a:buSzPct val="216000"/>
              <a:buFont typeface="Arial" pitchFamily="34" charset="0"/>
              <a:buChar char="•"/>
              <a:defRPr sz="2300">
                <a:solidFill>
                  <a:srgbClr val="000000"/>
                </a:solidFill>
                <a:latin typeface="Century Gothic"/>
                <a:ea typeface="Century Gothic"/>
                <a:cs typeface="Century Gothic"/>
                <a:sym typeface="Century Gothic"/>
              </a:defRPr>
            </a:pPr>
            <a:r>
              <a:rPr lang="es-MX" sz="1500" dirty="0" smtClean="0">
                <a:solidFill>
                  <a:srgbClr val="000000"/>
                </a:solidFill>
                <a:latin typeface="Century Gothic"/>
                <a:ea typeface="Century Gothic"/>
                <a:cs typeface="Century Gothic"/>
                <a:sym typeface="Century Gothic"/>
              </a:rPr>
              <a:t>Será muy importante </a:t>
            </a:r>
            <a:r>
              <a:rPr lang="es-MX" sz="1500" b="1" dirty="0" smtClean="0">
                <a:solidFill>
                  <a:schemeClr val="accent6">
                    <a:lumMod val="75000"/>
                  </a:schemeClr>
                </a:solidFill>
                <a:latin typeface="Century Gothic"/>
                <a:ea typeface="Century Gothic"/>
                <a:cs typeface="Century Gothic"/>
                <a:sym typeface="Century Gothic"/>
              </a:rPr>
              <a:t>dar un seguimiento sistemático </a:t>
            </a:r>
            <a:r>
              <a:rPr lang="es-MX" sz="1500" dirty="0" smtClean="0">
                <a:solidFill>
                  <a:srgbClr val="000000"/>
                </a:solidFill>
                <a:latin typeface="Century Gothic"/>
                <a:ea typeface="Century Gothic"/>
                <a:cs typeface="Century Gothic"/>
                <a:sym typeface="Century Gothic"/>
              </a:rPr>
              <a:t>a la atención que reciba el alumno, y colaborar activamente con la institución que lo atienda.</a:t>
            </a:r>
          </a:p>
          <a:p>
            <a:pPr marL="0" indent="0" algn="just" defTabSz="498907">
              <a:spcBef>
                <a:spcPts val="450"/>
              </a:spcBef>
              <a:buClr>
                <a:srgbClr val="FF3399"/>
              </a:buClr>
              <a:buSzPct val="216000"/>
              <a:buFont typeface="Dosis"/>
              <a:buNone/>
              <a:defRPr sz="2300">
                <a:solidFill>
                  <a:srgbClr val="000000"/>
                </a:solidFill>
                <a:latin typeface="Century Gothic"/>
                <a:ea typeface="Century Gothic"/>
                <a:cs typeface="Century Gothic"/>
                <a:sym typeface="Century Gothic"/>
              </a:defRPr>
            </a:pPr>
            <a:endParaRPr lang="es-MX" sz="2000" dirty="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38674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Marcador de contenido 1"/>
          <p:cNvSpPr txBox="1">
            <a:spLocks noGrp="1"/>
          </p:cNvSpPr>
          <p:nvPr>
            <p:ph idx="1"/>
          </p:nvPr>
        </p:nvSpPr>
        <p:spPr>
          <a:xfrm>
            <a:off x="755576" y="884682"/>
            <a:ext cx="7560840" cy="4063332"/>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just" defTabSz="457759">
              <a:spcBef>
                <a:spcPts val="450"/>
              </a:spcBef>
              <a:buNone/>
              <a:defRPr sz="2136" b="1">
                <a:solidFill>
                  <a:srgbClr val="000000"/>
                </a:solidFill>
                <a:latin typeface="Century Gothic"/>
                <a:ea typeface="Century Gothic"/>
                <a:cs typeface="Century Gothic"/>
                <a:sym typeface="Century Gothic"/>
              </a:defRPr>
            </a:pPr>
            <a:endParaRPr lang="es-MX" sz="1200"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¿Por qué es pertinente que cada escuela construya sus acuerdos?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¿Quiénes deben participar en la construcción de los acuerdos?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¿Quién debe redactar los acuerdos?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¿Qué pasos se deben seguir para construir los acuerdos?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¿Cuáles son las estrategias para involucrar y que participen cada uno de los actores?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¿Quién deberá establecer las medidas disciplinarias?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¿Quién deberá asegurar que se ejecuten?</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¿Qué características deben tener los acuerdos?</a:t>
            </a:r>
            <a:endParaRPr lang="es-MX" sz="1200" b="1" dirty="0"/>
          </a:p>
          <a:p>
            <a:pPr marL="0" indent="0" algn="just" defTabSz="457759">
              <a:lnSpc>
                <a:spcPct val="170000"/>
              </a:lnSpc>
              <a:spcBef>
                <a:spcPts val="450"/>
              </a:spcBef>
              <a:buClr>
                <a:srgbClr val="C00000"/>
              </a:buClr>
              <a:buNone/>
              <a:defRPr sz="2136">
                <a:solidFill>
                  <a:srgbClr val="000000"/>
                </a:solidFill>
                <a:latin typeface="Century Gothic"/>
                <a:ea typeface="Century Gothic"/>
                <a:cs typeface="Century Gothic"/>
                <a:sym typeface="Century Gothic"/>
              </a:defRPr>
            </a:pPr>
            <a:r>
              <a:rPr lang="es-MX" sz="1200" b="1" dirty="0" smtClean="0"/>
              <a:t>Contar con los AEC ¿Podrá mejorar la Convivencia Escolar? ¿Por qué?</a:t>
            </a:r>
            <a:endParaRPr lang="es-MX" sz="1200" b="1" dirty="0"/>
          </a:p>
        </p:txBody>
      </p:sp>
      <p:sp>
        <p:nvSpPr>
          <p:cNvPr id="3" name="2 CuadroTexto"/>
          <p:cNvSpPr txBox="1"/>
          <p:nvPr/>
        </p:nvSpPr>
        <p:spPr>
          <a:xfrm>
            <a:off x="1574641" y="134990"/>
            <a:ext cx="5904656" cy="749692"/>
          </a:xfrm>
          <a:prstGeom prst="rect">
            <a:avLst/>
          </a:prstGeom>
          <a:noFill/>
        </p:spPr>
        <p:txBody>
          <a:bodyPr wrap="square" rtlCol="0">
            <a:spAutoFit/>
          </a:bodyPr>
          <a:lstStyle/>
          <a:p>
            <a:pPr marL="114440" indent="-114440" algn="just" defTabSz="457759">
              <a:spcBef>
                <a:spcPts val="450"/>
              </a:spcBef>
              <a:defRPr sz="2136" b="1">
                <a:solidFill>
                  <a:srgbClr val="000000"/>
                </a:solidFill>
                <a:latin typeface="Century Gothic"/>
                <a:ea typeface="Century Gothic"/>
                <a:cs typeface="Century Gothic"/>
                <a:sym typeface="Century Gothic"/>
              </a:defRPr>
            </a:pPr>
            <a:r>
              <a:rPr lang="es-MX" dirty="0">
                <a:solidFill>
                  <a:schemeClr val="accent6">
                    <a:lumMod val="75000"/>
                  </a:schemeClr>
                </a:solidFill>
                <a:effectLst>
                  <a:outerShdw blurRad="38100" dist="38100" dir="2700000" algn="tl">
                    <a:srgbClr val="000000">
                      <a:alpha val="43137"/>
                    </a:srgbClr>
                  </a:outerShdw>
                </a:effectLst>
              </a:rPr>
              <a:t>Preguntas guía para la reflexión de los Acuerdos Escolares de Convivencia</a:t>
            </a:r>
            <a:r>
              <a:rPr lang="es-MX" dirty="0"/>
              <a:t>:</a:t>
            </a:r>
          </a:p>
        </p:txBody>
      </p:sp>
    </p:spTree>
    <p:extLst>
      <p:ext uri="{BB962C8B-B14F-4D97-AF65-F5344CB8AC3E}">
        <p14:creationId xmlns:p14="http://schemas.microsoft.com/office/powerpoint/2010/main" val="115599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627534"/>
            <a:ext cx="4836364" cy="572700"/>
          </a:xfrm>
        </p:spPr>
        <p:txBody>
          <a:bodyPr/>
          <a:lstStyle/>
          <a:p>
            <a:r>
              <a:rPr lang="es-MX" dirty="0">
                <a:solidFill>
                  <a:schemeClr val="accent5">
                    <a:lumMod val="75000"/>
                  </a:schemeClr>
                </a:solidFill>
              </a:rPr>
              <a:t>Ejercicio de reflexión</a:t>
            </a:r>
            <a:endParaRPr lang="es-MX" dirty="0"/>
          </a:p>
        </p:txBody>
      </p:sp>
      <p:sp>
        <p:nvSpPr>
          <p:cNvPr id="6" name="5 CuadroTexto"/>
          <p:cNvSpPr txBox="1"/>
          <p:nvPr/>
        </p:nvSpPr>
        <p:spPr>
          <a:xfrm>
            <a:off x="1295128" y="1851670"/>
            <a:ext cx="6301208" cy="267765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lgn="just" defTabSz="685782">
              <a:lnSpc>
                <a:spcPct val="150000"/>
              </a:lnSpc>
              <a:buSzPct val="100000"/>
              <a:buAutoNum type="arabicPeriod"/>
              <a:defRPr sz="2800" b="1">
                <a:latin typeface="Century Gothic"/>
                <a:ea typeface="Century Gothic"/>
                <a:cs typeface="Century Gothic"/>
                <a:sym typeface="Century Gothic"/>
              </a:defRPr>
            </a:pPr>
            <a:r>
              <a:rPr lang="es-MX" sz="1600" dirty="0"/>
              <a:t>De manera individual, en una  tarjeta blanca, anoten  una </a:t>
            </a:r>
            <a:r>
              <a:rPr lang="es-MX" sz="1600" dirty="0">
                <a:solidFill>
                  <a:schemeClr val="accent2">
                    <a:lumMod val="75000"/>
                  </a:schemeClr>
                </a:solidFill>
              </a:rPr>
              <a:t>norma, regla o sanción que les aplicaron en algún momento de su vida escolar </a:t>
            </a:r>
            <a:r>
              <a:rPr lang="es-MX" sz="1600" dirty="0"/>
              <a:t>(preescolar, primaria, secundaria…) y les pareció injusta.</a:t>
            </a:r>
          </a:p>
          <a:p>
            <a:pPr marL="342900" indent="-342900" algn="just" defTabSz="685782">
              <a:lnSpc>
                <a:spcPct val="150000"/>
              </a:lnSpc>
              <a:buSzPct val="100000"/>
              <a:buAutoNum type="arabicPeriod"/>
              <a:defRPr sz="2800" b="1">
                <a:latin typeface="Century Gothic"/>
                <a:ea typeface="Century Gothic"/>
                <a:cs typeface="Century Gothic"/>
                <a:sym typeface="Century Gothic"/>
              </a:defRPr>
            </a:pPr>
            <a:endParaRPr lang="es-MX" sz="1600" dirty="0"/>
          </a:p>
          <a:p>
            <a:pPr marL="342900" indent="-342900" algn="just" defTabSz="685782">
              <a:lnSpc>
                <a:spcPct val="150000"/>
              </a:lnSpc>
              <a:buSzPct val="100000"/>
              <a:buAutoNum type="arabicPeriod" startAt="2"/>
              <a:defRPr sz="2800" b="1">
                <a:latin typeface="Century Gothic"/>
                <a:ea typeface="Century Gothic"/>
                <a:cs typeface="Century Gothic"/>
                <a:sym typeface="Century Gothic"/>
              </a:defRPr>
            </a:pPr>
            <a:r>
              <a:rPr lang="es-MX" sz="1600" dirty="0"/>
              <a:t>Preguntas para la reflexión </a:t>
            </a:r>
            <a:r>
              <a:rPr lang="es-MX" sz="1600" dirty="0">
                <a:solidFill>
                  <a:schemeClr val="accent2">
                    <a:lumMod val="75000"/>
                  </a:schemeClr>
                </a:solidFill>
              </a:rPr>
              <a:t>¿Qué buscaba proteger la/el docente al aplicar esa regla? </a:t>
            </a:r>
            <a:r>
              <a:rPr lang="es-MX" sz="1600" dirty="0"/>
              <a:t>(valor, hábito…)</a:t>
            </a:r>
          </a:p>
        </p:txBody>
      </p:sp>
      <p:grpSp>
        <p:nvGrpSpPr>
          <p:cNvPr id="4" name="Google Shape;1651;p25"/>
          <p:cNvGrpSpPr/>
          <p:nvPr/>
        </p:nvGrpSpPr>
        <p:grpSpPr>
          <a:xfrm>
            <a:off x="7164288" y="627534"/>
            <a:ext cx="1233025" cy="916987"/>
            <a:chOff x="857931" y="3300057"/>
            <a:chExt cx="1233025" cy="916987"/>
          </a:xfrm>
        </p:grpSpPr>
        <p:sp>
          <p:nvSpPr>
            <p:cNvPr id="5" name="Google Shape;1652;p25"/>
            <p:cNvSpPr/>
            <p:nvPr/>
          </p:nvSpPr>
          <p:spPr>
            <a:xfrm>
              <a:off x="866968" y="3304883"/>
              <a:ext cx="1128792" cy="907465"/>
            </a:xfrm>
            <a:custGeom>
              <a:avLst/>
              <a:gdLst/>
              <a:ahLst/>
              <a:cxnLst/>
              <a:rect l="l" t="t" r="r" b="b"/>
              <a:pathLst>
                <a:path w="34850" h="28019" extrusionOk="0">
                  <a:moveTo>
                    <a:pt x="27674" y="1"/>
                  </a:moveTo>
                  <a:cubicBezTo>
                    <a:pt x="27538" y="1"/>
                    <a:pt x="27402" y="26"/>
                    <a:pt x="27273" y="75"/>
                  </a:cubicBezTo>
                  <a:lnTo>
                    <a:pt x="17131" y="3785"/>
                  </a:lnTo>
                  <a:cubicBezTo>
                    <a:pt x="16627" y="3969"/>
                    <a:pt x="16326" y="4466"/>
                    <a:pt x="16364" y="4977"/>
                  </a:cubicBezTo>
                  <a:cubicBezTo>
                    <a:pt x="16193" y="4819"/>
                    <a:pt x="15968" y="4727"/>
                    <a:pt x="15734" y="4727"/>
                  </a:cubicBezTo>
                  <a:cubicBezTo>
                    <a:pt x="15630" y="4727"/>
                    <a:pt x="15525" y="4745"/>
                    <a:pt x="15422" y="4783"/>
                  </a:cubicBezTo>
                  <a:lnTo>
                    <a:pt x="12897" y="5707"/>
                  </a:lnTo>
                  <a:cubicBezTo>
                    <a:pt x="12559" y="5830"/>
                    <a:pt x="12341" y="6133"/>
                    <a:pt x="12302" y="6467"/>
                  </a:cubicBezTo>
                  <a:cubicBezTo>
                    <a:pt x="12085" y="6164"/>
                    <a:pt x="11733" y="5975"/>
                    <a:pt x="11351" y="5975"/>
                  </a:cubicBezTo>
                  <a:cubicBezTo>
                    <a:pt x="11215" y="5975"/>
                    <a:pt x="11077" y="5999"/>
                    <a:pt x="10948" y="6048"/>
                  </a:cubicBezTo>
                  <a:lnTo>
                    <a:pt x="808" y="9759"/>
                  </a:lnTo>
                  <a:cubicBezTo>
                    <a:pt x="513" y="9867"/>
                    <a:pt x="278" y="10081"/>
                    <a:pt x="145" y="10368"/>
                  </a:cubicBezTo>
                  <a:cubicBezTo>
                    <a:pt x="14" y="10652"/>
                    <a:pt x="0" y="10971"/>
                    <a:pt x="108" y="11265"/>
                  </a:cubicBezTo>
                  <a:lnTo>
                    <a:pt x="5957" y="27248"/>
                  </a:lnTo>
                  <a:cubicBezTo>
                    <a:pt x="6126" y="27709"/>
                    <a:pt x="6569" y="28019"/>
                    <a:pt x="7059" y="28019"/>
                  </a:cubicBezTo>
                  <a:cubicBezTo>
                    <a:pt x="7197" y="28019"/>
                    <a:pt x="7333" y="27993"/>
                    <a:pt x="7462" y="27946"/>
                  </a:cubicBezTo>
                  <a:lnTo>
                    <a:pt x="18579" y="23879"/>
                  </a:lnTo>
                  <a:cubicBezTo>
                    <a:pt x="18606" y="23925"/>
                    <a:pt x="18636" y="23972"/>
                    <a:pt x="18672" y="24013"/>
                  </a:cubicBezTo>
                  <a:cubicBezTo>
                    <a:pt x="18846" y="24226"/>
                    <a:pt x="19108" y="24350"/>
                    <a:pt x="19382" y="24350"/>
                  </a:cubicBezTo>
                  <a:cubicBezTo>
                    <a:pt x="19488" y="24350"/>
                    <a:pt x="19595" y="24332"/>
                    <a:pt x="19699" y="24293"/>
                  </a:cubicBezTo>
                  <a:lnTo>
                    <a:pt x="22225" y="23369"/>
                  </a:lnTo>
                  <a:cubicBezTo>
                    <a:pt x="22654" y="23211"/>
                    <a:pt x="22894" y="22766"/>
                    <a:pt x="22809" y="22328"/>
                  </a:cubicBezTo>
                  <a:lnTo>
                    <a:pt x="33927" y="18259"/>
                  </a:lnTo>
                  <a:cubicBezTo>
                    <a:pt x="34536" y="18038"/>
                    <a:pt x="34850" y="17363"/>
                    <a:pt x="34627" y="16754"/>
                  </a:cubicBezTo>
                  <a:lnTo>
                    <a:pt x="28777" y="772"/>
                  </a:lnTo>
                  <a:cubicBezTo>
                    <a:pt x="28609" y="310"/>
                    <a:pt x="28164" y="1"/>
                    <a:pt x="27674"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53;p25"/>
            <p:cNvSpPr/>
            <p:nvPr/>
          </p:nvSpPr>
          <p:spPr>
            <a:xfrm>
              <a:off x="1400451" y="3499197"/>
              <a:ext cx="209887" cy="594375"/>
            </a:xfrm>
            <a:custGeom>
              <a:avLst/>
              <a:gdLst/>
              <a:ahLst/>
              <a:cxnLst/>
              <a:rect l="l" t="t" r="r" b="b"/>
              <a:pathLst>
                <a:path w="6480" h="18352" extrusionOk="0">
                  <a:moveTo>
                    <a:pt x="381" y="0"/>
                  </a:moveTo>
                  <a:cubicBezTo>
                    <a:pt x="319" y="140"/>
                    <a:pt x="271" y="284"/>
                    <a:pt x="238" y="432"/>
                  </a:cubicBezTo>
                  <a:cubicBezTo>
                    <a:pt x="1" y="1494"/>
                    <a:pt x="339" y="2587"/>
                    <a:pt x="671" y="3619"/>
                  </a:cubicBezTo>
                  <a:cubicBezTo>
                    <a:pt x="1405" y="5897"/>
                    <a:pt x="2138" y="8174"/>
                    <a:pt x="2872" y="10453"/>
                  </a:cubicBezTo>
                  <a:cubicBezTo>
                    <a:pt x="3298" y="11783"/>
                    <a:pt x="3731" y="13145"/>
                    <a:pt x="3712" y="14543"/>
                  </a:cubicBezTo>
                  <a:cubicBezTo>
                    <a:pt x="3695" y="15848"/>
                    <a:pt x="3215" y="17212"/>
                    <a:pt x="2202" y="18014"/>
                  </a:cubicBezTo>
                  <a:cubicBezTo>
                    <a:pt x="2376" y="18227"/>
                    <a:pt x="2638" y="18351"/>
                    <a:pt x="2912" y="18351"/>
                  </a:cubicBezTo>
                  <a:cubicBezTo>
                    <a:pt x="3018" y="18351"/>
                    <a:pt x="3125" y="18333"/>
                    <a:pt x="3229" y="18294"/>
                  </a:cubicBezTo>
                  <a:lnTo>
                    <a:pt x="5755" y="17370"/>
                  </a:lnTo>
                  <a:cubicBezTo>
                    <a:pt x="6232" y="17194"/>
                    <a:pt x="6479" y="16666"/>
                    <a:pt x="6303" y="16186"/>
                  </a:cubicBezTo>
                  <a:lnTo>
                    <a:pt x="381"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54;p25"/>
            <p:cNvSpPr/>
            <p:nvPr/>
          </p:nvSpPr>
          <p:spPr>
            <a:xfrm>
              <a:off x="857931" y="3300057"/>
              <a:ext cx="1139092" cy="916987"/>
            </a:xfrm>
            <a:custGeom>
              <a:avLst/>
              <a:gdLst/>
              <a:ahLst/>
              <a:cxnLst/>
              <a:rect l="l" t="t" r="r" b="b"/>
              <a:pathLst>
                <a:path w="35168" h="28313" extrusionOk="0">
                  <a:moveTo>
                    <a:pt x="27953" y="298"/>
                  </a:moveTo>
                  <a:cubicBezTo>
                    <a:pt x="28375" y="298"/>
                    <a:pt x="28767" y="555"/>
                    <a:pt x="28917" y="972"/>
                  </a:cubicBezTo>
                  <a:lnTo>
                    <a:pt x="34767" y="16956"/>
                  </a:lnTo>
                  <a:cubicBezTo>
                    <a:pt x="34963" y="17488"/>
                    <a:pt x="34689" y="18077"/>
                    <a:pt x="34156" y="18270"/>
                  </a:cubicBezTo>
                  <a:lnTo>
                    <a:pt x="23193" y="22284"/>
                  </a:lnTo>
                  <a:lnTo>
                    <a:pt x="17024" y="5430"/>
                  </a:lnTo>
                  <a:cubicBezTo>
                    <a:pt x="16970" y="5287"/>
                    <a:pt x="16890" y="5160"/>
                    <a:pt x="16790" y="5054"/>
                  </a:cubicBezTo>
                  <a:cubicBezTo>
                    <a:pt x="16783" y="4628"/>
                    <a:pt x="17041" y="4225"/>
                    <a:pt x="17464" y="4071"/>
                  </a:cubicBezTo>
                  <a:lnTo>
                    <a:pt x="27603" y="361"/>
                  </a:lnTo>
                  <a:cubicBezTo>
                    <a:pt x="27720" y="319"/>
                    <a:pt x="27837" y="298"/>
                    <a:pt x="27953" y="298"/>
                  </a:cubicBezTo>
                  <a:close/>
                  <a:moveTo>
                    <a:pt x="16019" y="5023"/>
                  </a:moveTo>
                  <a:cubicBezTo>
                    <a:pt x="16196" y="5023"/>
                    <a:pt x="16368" y="5082"/>
                    <a:pt x="16506" y="5193"/>
                  </a:cubicBezTo>
                  <a:cubicBezTo>
                    <a:pt x="16612" y="5278"/>
                    <a:pt x="16697" y="5393"/>
                    <a:pt x="16747" y="5529"/>
                  </a:cubicBezTo>
                  <a:lnTo>
                    <a:pt x="22916" y="22384"/>
                  </a:lnTo>
                  <a:cubicBezTo>
                    <a:pt x="22951" y="22481"/>
                    <a:pt x="22967" y="22581"/>
                    <a:pt x="22961" y="22680"/>
                  </a:cubicBezTo>
                  <a:cubicBezTo>
                    <a:pt x="22957" y="22785"/>
                    <a:pt x="22933" y="22885"/>
                    <a:pt x="22889" y="22978"/>
                  </a:cubicBezTo>
                  <a:cubicBezTo>
                    <a:pt x="22802" y="23167"/>
                    <a:pt x="22649" y="23309"/>
                    <a:pt x="22455" y="23382"/>
                  </a:cubicBezTo>
                  <a:lnTo>
                    <a:pt x="19929" y="24304"/>
                  </a:lnTo>
                  <a:cubicBezTo>
                    <a:pt x="19842" y="24335"/>
                    <a:pt x="19753" y="24350"/>
                    <a:pt x="19665" y="24350"/>
                  </a:cubicBezTo>
                  <a:cubicBezTo>
                    <a:pt x="19450" y="24350"/>
                    <a:pt x="19240" y="24262"/>
                    <a:pt x="19092" y="24099"/>
                  </a:cubicBezTo>
                  <a:cubicBezTo>
                    <a:pt x="19083" y="24087"/>
                    <a:pt x="19074" y="24079"/>
                    <a:pt x="19064" y="24067"/>
                  </a:cubicBezTo>
                  <a:cubicBezTo>
                    <a:pt x="19010" y="24002"/>
                    <a:pt x="18968" y="23925"/>
                    <a:pt x="18936" y="23843"/>
                  </a:cubicBezTo>
                  <a:lnTo>
                    <a:pt x="12770" y="6986"/>
                  </a:lnTo>
                  <a:cubicBezTo>
                    <a:pt x="12721" y="6848"/>
                    <a:pt x="12711" y="6706"/>
                    <a:pt x="12738" y="6572"/>
                  </a:cubicBezTo>
                  <a:lnTo>
                    <a:pt x="12738" y="6570"/>
                  </a:lnTo>
                  <a:cubicBezTo>
                    <a:pt x="12789" y="6315"/>
                    <a:pt x="12969" y="6087"/>
                    <a:pt x="13232" y="5991"/>
                  </a:cubicBezTo>
                  <a:lnTo>
                    <a:pt x="15756" y="5068"/>
                  </a:lnTo>
                  <a:cubicBezTo>
                    <a:pt x="15841" y="5037"/>
                    <a:pt x="15932" y="5023"/>
                    <a:pt x="16019" y="5023"/>
                  </a:cubicBezTo>
                  <a:close/>
                  <a:moveTo>
                    <a:pt x="11639" y="6272"/>
                  </a:moveTo>
                  <a:cubicBezTo>
                    <a:pt x="11943" y="6272"/>
                    <a:pt x="12235" y="6413"/>
                    <a:pt x="12427" y="6652"/>
                  </a:cubicBezTo>
                  <a:cubicBezTo>
                    <a:pt x="12417" y="6797"/>
                    <a:pt x="12435" y="6944"/>
                    <a:pt x="12489" y="7090"/>
                  </a:cubicBezTo>
                  <a:lnTo>
                    <a:pt x="18658" y="23942"/>
                  </a:lnTo>
                  <a:lnTo>
                    <a:pt x="7692" y="27955"/>
                  </a:lnTo>
                  <a:cubicBezTo>
                    <a:pt x="7577" y="27997"/>
                    <a:pt x="7457" y="28019"/>
                    <a:pt x="7340" y="28019"/>
                  </a:cubicBezTo>
                  <a:cubicBezTo>
                    <a:pt x="6921" y="28019"/>
                    <a:pt x="6527" y="27762"/>
                    <a:pt x="6376" y="27344"/>
                  </a:cubicBezTo>
                  <a:lnTo>
                    <a:pt x="527" y="11359"/>
                  </a:lnTo>
                  <a:cubicBezTo>
                    <a:pt x="334" y="10827"/>
                    <a:pt x="606" y="10237"/>
                    <a:pt x="1139" y="10043"/>
                  </a:cubicBezTo>
                  <a:lnTo>
                    <a:pt x="11279" y="6333"/>
                  </a:lnTo>
                  <a:cubicBezTo>
                    <a:pt x="11394" y="6290"/>
                    <a:pt x="11514" y="6272"/>
                    <a:pt x="11630" y="6272"/>
                  </a:cubicBezTo>
                  <a:cubicBezTo>
                    <a:pt x="11633" y="6272"/>
                    <a:pt x="11636" y="6272"/>
                    <a:pt x="11639" y="6272"/>
                  </a:cubicBezTo>
                  <a:close/>
                  <a:moveTo>
                    <a:pt x="27955" y="1"/>
                  </a:moveTo>
                  <a:cubicBezTo>
                    <a:pt x="27800" y="1"/>
                    <a:pt x="27647" y="28"/>
                    <a:pt x="27500" y="82"/>
                  </a:cubicBezTo>
                  <a:lnTo>
                    <a:pt x="17360" y="3792"/>
                  </a:lnTo>
                  <a:cubicBezTo>
                    <a:pt x="17030" y="3912"/>
                    <a:pt x="16764" y="4158"/>
                    <a:pt x="16615" y="4477"/>
                  </a:cubicBezTo>
                  <a:cubicBezTo>
                    <a:pt x="16561" y="4595"/>
                    <a:pt x="16526" y="4719"/>
                    <a:pt x="16507" y="4844"/>
                  </a:cubicBezTo>
                  <a:cubicBezTo>
                    <a:pt x="16358" y="4767"/>
                    <a:pt x="16190" y="4726"/>
                    <a:pt x="16019" y="4726"/>
                  </a:cubicBezTo>
                  <a:cubicBezTo>
                    <a:pt x="15897" y="4726"/>
                    <a:pt x="15773" y="4747"/>
                    <a:pt x="15652" y="4791"/>
                  </a:cubicBezTo>
                  <a:lnTo>
                    <a:pt x="13127" y="5714"/>
                  </a:lnTo>
                  <a:cubicBezTo>
                    <a:pt x="12836" y="5820"/>
                    <a:pt x="12617" y="6041"/>
                    <a:pt x="12508" y="6309"/>
                  </a:cubicBezTo>
                  <a:cubicBezTo>
                    <a:pt x="12270" y="6097"/>
                    <a:pt x="11961" y="5975"/>
                    <a:pt x="11632" y="5975"/>
                  </a:cubicBezTo>
                  <a:cubicBezTo>
                    <a:pt x="11478" y="5975"/>
                    <a:pt x="11325" y="6004"/>
                    <a:pt x="11177" y="6056"/>
                  </a:cubicBezTo>
                  <a:lnTo>
                    <a:pt x="1037" y="9766"/>
                  </a:lnTo>
                  <a:cubicBezTo>
                    <a:pt x="354" y="10016"/>
                    <a:pt x="1" y="10777"/>
                    <a:pt x="251" y="11460"/>
                  </a:cubicBezTo>
                  <a:lnTo>
                    <a:pt x="6099" y="27445"/>
                  </a:lnTo>
                  <a:cubicBezTo>
                    <a:pt x="6289" y="27965"/>
                    <a:pt x="6789" y="28312"/>
                    <a:pt x="7341" y="28312"/>
                  </a:cubicBezTo>
                  <a:cubicBezTo>
                    <a:pt x="7496" y="28312"/>
                    <a:pt x="7648" y="28284"/>
                    <a:pt x="7795" y="28232"/>
                  </a:cubicBezTo>
                  <a:lnTo>
                    <a:pt x="18801" y="24205"/>
                  </a:lnTo>
                  <a:cubicBezTo>
                    <a:pt x="18813" y="24222"/>
                    <a:pt x="18826" y="24238"/>
                    <a:pt x="18840" y="24255"/>
                  </a:cubicBezTo>
                  <a:cubicBezTo>
                    <a:pt x="19046" y="24506"/>
                    <a:pt x="19352" y="24645"/>
                    <a:pt x="19665" y="24645"/>
                  </a:cubicBezTo>
                  <a:cubicBezTo>
                    <a:pt x="19788" y="24645"/>
                    <a:pt x="19912" y="24625"/>
                    <a:pt x="20034" y="24581"/>
                  </a:cubicBezTo>
                  <a:lnTo>
                    <a:pt x="22560" y="23658"/>
                  </a:lnTo>
                  <a:cubicBezTo>
                    <a:pt x="22825" y="23561"/>
                    <a:pt x="23042" y="23363"/>
                    <a:pt x="23160" y="23102"/>
                  </a:cubicBezTo>
                  <a:cubicBezTo>
                    <a:pt x="23238" y="22936"/>
                    <a:pt x="23271" y="22754"/>
                    <a:pt x="23257" y="22574"/>
                  </a:cubicBezTo>
                  <a:lnTo>
                    <a:pt x="34261" y="18549"/>
                  </a:lnTo>
                  <a:cubicBezTo>
                    <a:pt x="34594" y="18427"/>
                    <a:pt x="34858" y="18182"/>
                    <a:pt x="35007" y="17863"/>
                  </a:cubicBezTo>
                  <a:cubicBezTo>
                    <a:pt x="35150" y="17545"/>
                    <a:pt x="35167" y="17186"/>
                    <a:pt x="35047" y="16852"/>
                  </a:cubicBezTo>
                  <a:lnTo>
                    <a:pt x="29197" y="870"/>
                  </a:lnTo>
                  <a:cubicBezTo>
                    <a:pt x="29007" y="349"/>
                    <a:pt x="28508" y="1"/>
                    <a:pt x="2795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55;p25"/>
            <p:cNvSpPr/>
            <p:nvPr/>
          </p:nvSpPr>
          <p:spPr>
            <a:xfrm>
              <a:off x="901723" y="3337955"/>
              <a:ext cx="1057695" cy="835241"/>
            </a:xfrm>
            <a:custGeom>
              <a:avLst/>
              <a:gdLst/>
              <a:ahLst/>
              <a:cxnLst/>
              <a:rect l="l" t="t" r="r" b="b"/>
              <a:pathLst>
                <a:path w="32655" h="25789" extrusionOk="0">
                  <a:moveTo>
                    <a:pt x="25105" y="0"/>
                  </a:moveTo>
                  <a:cubicBezTo>
                    <a:pt x="24250" y="0"/>
                    <a:pt x="23396" y="64"/>
                    <a:pt x="22544" y="164"/>
                  </a:cubicBezTo>
                  <a:cubicBezTo>
                    <a:pt x="20569" y="395"/>
                    <a:pt x="18646" y="847"/>
                    <a:pt x="16808" y="1625"/>
                  </a:cubicBezTo>
                  <a:cubicBezTo>
                    <a:pt x="15509" y="2173"/>
                    <a:pt x="14303" y="2883"/>
                    <a:pt x="13217" y="3792"/>
                  </a:cubicBezTo>
                  <a:cubicBezTo>
                    <a:pt x="13074" y="3912"/>
                    <a:pt x="13025" y="4012"/>
                    <a:pt x="13069" y="4176"/>
                  </a:cubicBezTo>
                  <a:cubicBezTo>
                    <a:pt x="12998" y="4025"/>
                    <a:pt x="12899" y="3977"/>
                    <a:pt x="12718" y="3977"/>
                  </a:cubicBezTo>
                  <a:cubicBezTo>
                    <a:pt x="12716" y="3977"/>
                    <a:pt x="12713" y="3977"/>
                    <a:pt x="12710" y="3977"/>
                  </a:cubicBezTo>
                  <a:cubicBezTo>
                    <a:pt x="11295" y="3985"/>
                    <a:pt x="9916" y="4219"/>
                    <a:pt x="8569" y="4641"/>
                  </a:cubicBezTo>
                  <a:cubicBezTo>
                    <a:pt x="6663" y="5233"/>
                    <a:pt x="4903" y="6128"/>
                    <a:pt x="3245" y="7227"/>
                  </a:cubicBezTo>
                  <a:cubicBezTo>
                    <a:pt x="2207" y="7915"/>
                    <a:pt x="1214" y="8661"/>
                    <a:pt x="324" y="9536"/>
                  </a:cubicBezTo>
                  <a:cubicBezTo>
                    <a:pt x="246" y="9614"/>
                    <a:pt x="181" y="9696"/>
                    <a:pt x="132" y="9782"/>
                  </a:cubicBezTo>
                  <a:cubicBezTo>
                    <a:pt x="19" y="9987"/>
                    <a:pt x="0" y="10213"/>
                    <a:pt x="95" y="10469"/>
                  </a:cubicBezTo>
                  <a:cubicBezTo>
                    <a:pt x="1896" y="15388"/>
                    <a:pt x="3695" y="20308"/>
                    <a:pt x="5495" y="25227"/>
                  </a:cubicBezTo>
                  <a:cubicBezTo>
                    <a:pt x="5628" y="25590"/>
                    <a:pt x="5930" y="25789"/>
                    <a:pt x="6253" y="25789"/>
                  </a:cubicBezTo>
                  <a:cubicBezTo>
                    <a:pt x="6448" y="25789"/>
                    <a:pt x="6650" y="25717"/>
                    <a:pt x="6827" y="25565"/>
                  </a:cubicBezTo>
                  <a:cubicBezTo>
                    <a:pt x="7055" y="25371"/>
                    <a:pt x="7282" y="25168"/>
                    <a:pt x="7528" y="24990"/>
                  </a:cubicBezTo>
                  <a:cubicBezTo>
                    <a:pt x="9778" y="23339"/>
                    <a:pt x="12243" y="22126"/>
                    <a:pt x="14946" y="21419"/>
                  </a:cubicBezTo>
                  <a:cubicBezTo>
                    <a:pt x="15873" y="21178"/>
                    <a:pt x="16813" y="21029"/>
                    <a:pt x="17766" y="21029"/>
                  </a:cubicBezTo>
                  <a:cubicBezTo>
                    <a:pt x="18056" y="21029"/>
                    <a:pt x="18347" y="21042"/>
                    <a:pt x="18639" y="21072"/>
                  </a:cubicBezTo>
                  <a:cubicBezTo>
                    <a:pt x="18839" y="21091"/>
                    <a:pt x="19040" y="21120"/>
                    <a:pt x="19278" y="21150"/>
                  </a:cubicBezTo>
                  <a:lnTo>
                    <a:pt x="19284" y="21148"/>
                  </a:lnTo>
                  <a:cubicBezTo>
                    <a:pt x="19444" y="20972"/>
                    <a:pt x="19579" y="20822"/>
                    <a:pt x="19721" y="20677"/>
                  </a:cubicBezTo>
                  <a:cubicBezTo>
                    <a:pt x="20597" y="19771"/>
                    <a:pt x="21641" y="19097"/>
                    <a:pt x="22766" y="18559"/>
                  </a:cubicBezTo>
                  <a:cubicBezTo>
                    <a:pt x="25287" y="17356"/>
                    <a:pt x="27953" y="16690"/>
                    <a:pt x="30737" y="16498"/>
                  </a:cubicBezTo>
                  <a:cubicBezTo>
                    <a:pt x="30909" y="16486"/>
                    <a:pt x="31082" y="16483"/>
                    <a:pt x="31254" y="16483"/>
                  </a:cubicBezTo>
                  <a:cubicBezTo>
                    <a:pt x="31384" y="16483"/>
                    <a:pt x="31514" y="16485"/>
                    <a:pt x="31644" y="16486"/>
                  </a:cubicBezTo>
                  <a:cubicBezTo>
                    <a:pt x="31646" y="16486"/>
                    <a:pt x="31648" y="16486"/>
                    <a:pt x="31649" y="16486"/>
                  </a:cubicBezTo>
                  <a:cubicBezTo>
                    <a:pt x="32267" y="16486"/>
                    <a:pt x="32655" y="15947"/>
                    <a:pt x="32442" y="15364"/>
                  </a:cubicBezTo>
                  <a:cubicBezTo>
                    <a:pt x="30643" y="10443"/>
                    <a:pt x="28842" y="5525"/>
                    <a:pt x="27043" y="606"/>
                  </a:cubicBezTo>
                  <a:cubicBezTo>
                    <a:pt x="26948" y="350"/>
                    <a:pt x="26789" y="190"/>
                    <a:pt x="26570" y="106"/>
                  </a:cubicBezTo>
                  <a:cubicBezTo>
                    <a:pt x="26478" y="70"/>
                    <a:pt x="26376" y="49"/>
                    <a:pt x="26265" y="42"/>
                  </a:cubicBezTo>
                  <a:cubicBezTo>
                    <a:pt x="25878" y="13"/>
                    <a:pt x="25492" y="0"/>
                    <a:pt x="25105"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56;p25"/>
            <p:cNvSpPr/>
            <p:nvPr/>
          </p:nvSpPr>
          <p:spPr>
            <a:xfrm>
              <a:off x="1419400" y="3586265"/>
              <a:ext cx="43500" cy="40258"/>
            </a:xfrm>
            <a:custGeom>
              <a:avLst/>
              <a:gdLst/>
              <a:ahLst/>
              <a:cxnLst/>
              <a:rect l="l" t="t" r="r" b="b"/>
              <a:pathLst>
                <a:path w="1343" h="1243" extrusionOk="0">
                  <a:moveTo>
                    <a:pt x="701" y="0"/>
                  </a:moveTo>
                  <a:cubicBezTo>
                    <a:pt x="628" y="0"/>
                    <a:pt x="557" y="13"/>
                    <a:pt x="488" y="37"/>
                  </a:cubicBezTo>
                  <a:cubicBezTo>
                    <a:pt x="165" y="155"/>
                    <a:pt x="1" y="513"/>
                    <a:pt x="117" y="833"/>
                  </a:cubicBezTo>
                  <a:cubicBezTo>
                    <a:pt x="207" y="1079"/>
                    <a:pt x="442" y="1242"/>
                    <a:pt x="701" y="1242"/>
                  </a:cubicBezTo>
                  <a:cubicBezTo>
                    <a:pt x="773" y="1242"/>
                    <a:pt x="844" y="1230"/>
                    <a:pt x="915" y="1205"/>
                  </a:cubicBezTo>
                  <a:cubicBezTo>
                    <a:pt x="1073" y="1149"/>
                    <a:pt x="1196" y="1035"/>
                    <a:pt x="1266" y="883"/>
                  </a:cubicBezTo>
                  <a:cubicBezTo>
                    <a:pt x="1335" y="733"/>
                    <a:pt x="1342" y="564"/>
                    <a:pt x="1286" y="408"/>
                  </a:cubicBezTo>
                  <a:cubicBezTo>
                    <a:pt x="1196" y="163"/>
                    <a:pt x="961" y="0"/>
                    <a:pt x="701"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7;p25"/>
            <p:cNvSpPr/>
            <p:nvPr/>
          </p:nvSpPr>
          <p:spPr>
            <a:xfrm>
              <a:off x="1464942" y="3705366"/>
              <a:ext cx="43403" cy="40258"/>
            </a:xfrm>
            <a:custGeom>
              <a:avLst/>
              <a:gdLst/>
              <a:ahLst/>
              <a:cxnLst/>
              <a:rect l="l" t="t" r="r" b="b"/>
              <a:pathLst>
                <a:path w="1340" h="1243" extrusionOk="0">
                  <a:moveTo>
                    <a:pt x="639" y="0"/>
                  </a:moveTo>
                  <a:cubicBezTo>
                    <a:pt x="565" y="0"/>
                    <a:pt x="494" y="12"/>
                    <a:pt x="426" y="37"/>
                  </a:cubicBezTo>
                  <a:cubicBezTo>
                    <a:pt x="270" y="94"/>
                    <a:pt x="145" y="208"/>
                    <a:pt x="76" y="358"/>
                  </a:cubicBezTo>
                  <a:cubicBezTo>
                    <a:pt x="7" y="509"/>
                    <a:pt x="0" y="677"/>
                    <a:pt x="57" y="834"/>
                  </a:cubicBezTo>
                  <a:cubicBezTo>
                    <a:pt x="145" y="1079"/>
                    <a:pt x="379" y="1243"/>
                    <a:pt x="641" y="1243"/>
                  </a:cubicBezTo>
                  <a:cubicBezTo>
                    <a:pt x="713" y="1243"/>
                    <a:pt x="786" y="1230"/>
                    <a:pt x="854" y="1206"/>
                  </a:cubicBezTo>
                  <a:cubicBezTo>
                    <a:pt x="1175" y="1088"/>
                    <a:pt x="1339" y="730"/>
                    <a:pt x="1223" y="408"/>
                  </a:cubicBezTo>
                  <a:cubicBezTo>
                    <a:pt x="1133" y="164"/>
                    <a:pt x="898" y="0"/>
                    <a:pt x="639"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8;p25"/>
            <p:cNvSpPr/>
            <p:nvPr/>
          </p:nvSpPr>
          <p:spPr>
            <a:xfrm>
              <a:off x="1506500" y="3824468"/>
              <a:ext cx="43532" cy="40258"/>
            </a:xfrm>
            <a:custGeom>
              <a:avLst/>
              <a:gdLst/>
              <a:ahLst/>
              <a:cxnLst/>
              <a:rect l="l" t="t" r="r" b="b"/>
              <a:pathLst>
                <a:path w="1344" h="1243" extrusionOk="0">
                  <a:moveTo>
                    <a:pt x="702" y="0"/>
                  </a:moveTo>
                  <a:cubicBezTo>
                    <a:pt x="630" y="0"/>
                    <a:pt x="559" y="13"/>
                    <a:pt x="489" y="37"/>
                  </a:cubicBezTo>
                  <a:cubicBezTo>
                    <a:pt x="167" y="155"/>
                    <a:pt x="1" y="513"/>
                    <a:pt x="119" y="834"/>
                  </a:cubicBezTo>
                  <a:cubicBezTo>
                    <a:pt x="208" y="1080"/>
                    <a:pt x="444" y="1243"/>
                    <a:pt x="702" y="1243"/>
                  </a:cubicBezTo>
                  <a:cubicBezTo>
                    <a:pt x="776" y="1243"/>
                    <a:pt x="848" y="1230"/>
                    <a:pt x="917" y="1206"/>
                  </a:cubicBezTo>
                  <a:cubicBezTo>
                    <a:pt x="1073" y="1149"/>
                    <a:pt x="1198" y="1035"/>
                    <a:pt x="1267" y="884"/>
                  </a:cubicBezTo>
                  <a:cubicBezTo>
                    <a:pt x="1335" y="733"/>
                    <a:pt x="1344" y="564"/>
                    <a:pt x="1286" y="408"/>
                  </a:cubicBezTo>
                  <a:cubicBezTo>
                    <a:pt x="1198" y="164"/>
                    <a:pt x="962" y="0"/>
                    <a:pt x="702"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9;p25"/>
            <p:cNvSpPr/>
            <p:nvPr/>
          </p:nvSpPr>
          <p:spPr>
            <a:xfrm>
              <a:off x="1441167" y="3645799"/>
              <a:ext cx="45476" cy="40258"/>
            </a:xfrm>
            <a:custGeom>
              <a:avLst/>
              <a:gdLst/>
              <a:ahLst/>
              <a:cxnLst/>
              <a:rect l="l" t="t" r="r" b="b"/>
              <a:pathLst>
                <a:path w="1404" h="1243" extrusionOk="0">
                  <a:moveTo>
                    <a:pt x="702" y="1"/>
                  </a:moveTo>
                  <a:cubicBezTo>
                    <a:pt x="628" y="1"/>
                    <a:pt x="557" y="13"/>
                    <a:pt x="487" y="38"/>
                  </a:cubicBezTo>
                  <a:cubicBezTo>
                    <a:pt x="166" y="155"/>
                    <a:pt x="0" y="513"/>
                    <a:pt x="118" y="834"/>
                  </a:cubicBezTo>
                  <a:cubicBezTo>
                    <a:pt x="206" y="1080"/>
                    <a:pt x="443" y="1243"/>
                    <a:pt x="702" y="1243"/>
                  </a:cubicBezTo>
                  <a:cubicBezTo>
                    <a:pt x="774" y="1243"/>
                    <a:pt x="847" y="1230"/>
                    <a:pt x="915" y="1206"/>
                  </a:cubicBezTo>
                  <a:cubicBezTo>
                    <a:pt x="1237" y="1088"/>
                    <a:pt x="1403" y="730"/>
                    <a:pt x="1285" y="408"/>
                  </a:cubicBezTo>
                  <a:cubicBezTo>
                    <a:pt x="1197" y="164"/>
                    <a:pt x="962" y="1"/>
                    <a:pt x="702"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60;p25"/>
            <p:cNvSpPr/>
            <p:nvPr/>
          </p:nvSpPr>
          <p:spPr>
            <a:xfrm>
              <a:off x="1486677" y="3764901"/>
              <a:ext cx="43467" cy="40290"/>
            </a:xfrm>
            <a:custGeom>
              <a:avLst/>
              <a:gdLst/>
              <a:ahLst/>
              <a:cxnLst/>
              <a:rect l="l" t="t" r="r" b="b"/>
              <a:pathLst>
                <a:path w="1342" h="1244" extrusionOk="0">
                  <a:moveTo>
                    <a:pt x="640" y="1"/>
                  </a:moveTo>
                  <a:cubicBezTo>
                    <a:pt x="567" y="1"/>
                    <a:pt x="496" y="14"/>
                    <a:pt x="427" y="38"/>
                  </a:cubicBezTo>
                  <a:cubicBezTo>
                    <a:pt x="271" y="95"/>
                    <a:pt x="147" y="208"/>
                    <a:pt x="78" y="359"/>
                  </a:cubicBezTo>
                  <a:cubicBezTo>
                    <a:pt x="8" y="511"/>
                    <a:pt x="1" y="678"/>
                    <a:pt x="58" y="834"/>
                  </a:cubicBezTo>
                  <a:cubicBezTo>
                    <a:pt x="147" y="1080"/>
                    <a:pt x="383" y="1243"/>
                    <a:pt x="643" y="1243"/>
                  </a:cubicBezTo>
                  <a:cubicBezTo>
                    <a:pt x="715" y="1243"/>
                    <a:pt x="787" y="1230"/>
                    <a:pt x="853" y="1206"/>
                  </a:cubicBezTo>
                  <a:cubicBezTo>
                    <a:pt x="1177" y="1088"/>
                    <a:pt x="1341" y="732"/>
                    <a:pt x="1225" y="408"/>
                  </a:cubicBezTo>
                  <a:cubicBezTo>
                    <a:pt x="1135" y="164"/>
                    <a:pt x="900" y="1"/>
                    <a:pt x="64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61;p25"/>
            <p:cNvSpPr/>
            <p:nvPr/>
          </p:nvSpPr>
          <p:spPr>
            <a:xfrm>
              <a:off x="1530340" y="3884036"/>
              <a:ext cx="41459" cy="40258"/>
            </a:xfrm>
            <a:custGeom>
              <a:avLst/>
              <a:gdLst/>
              <a:ahLst/>
              <a:cxnLst/>
              <a:rect l="l" t="t" r="r" b="b"/>
              <a:pathLst>
                <a:path w="1280" h="1243" extrusionOk="0">
                  <a:moveTo>
                    <a:pt x="639" y="0"/>
                  </a:moveTo>
                  <a:cubicBezTo>
                    <a:pt x="567" y="0"/>
                    <a:pt x="496" y="13"/>
                    <a:pt x="426" y="37"/>
                  </a:cubicBezTo>
                  <a:cubicBezTo>
                    <a:pt x="270" y="94"/>
                    <a:pt x="147" y="207"/>
                    <a:pt x="77" y="358"/>
                  </a:cubicBezTo>
                  <a:cubicBezTo>
                    <a:pt x="7" y="510"/>
                    <a:pt x="0" y="677"/>
                    <a:pt x="57" y="833"/>
                  </a:cubicBezTo>
                  <a:cubicBezTo>
                    <a:pt x="147" y="1079"/>
                    <a:pt x="382" y="1242"/>
                    <a:pt x="641" y="1242"/>
                  </a:cubicBezTo>
                  <a:cubicBezTo>
                    <a:pt x="714" y="1242"/>
                    <a:pt x="785" y="1230"/>
                    <a:pt x="854" y="1205"/>
                  </a:cubicBezTo>
                  <a:cubicBezTo>
                    <a:pt x="1010" y="1149"/>
                    <a:pt x="1135" y="1035"/>
                    <a:pt x="1204" y="883"/>
                  </a:cubicBezTo>
                  <a:cubicBezTo>
                    <a:pt x="1272" y="733"/>
                    <a:pt x="1280" y="564"/>
                    <a:pt x="1223" y="408"/>
                  </a:cubicBezTo>
                  <a:cubicBezTo>
                    <a:pt x="1135" y="163"/>
                    <a:pt x="899" y="0"/>
                    <a:pt x="63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62;p25"/>
            <p:cNvSpPr/>
            <p:nvPr/>
          </p:nvSpPr>
          <p:spPr>
            <a:xfrm>
              <a:off x="1248375" y="3748414"/>
              <a:ext cx="165772" cy="232639"/>
            </a:xfrm>
            <a:custGeom>
              <a:avLst/>
              <a:gdLst/>
              <a:ahLst/>
              <a:cxnLst/>
              <a:rect l="l" t="t" r="r" b="b"/>
              <a:pathLst>
                <a:path w="5118" h="7183" extrusionOk="0">
                  <a:moveTo>
                    <a:pt x="3722" y="0"/>
                  </a:moveTo>
                  <a:cubicBezTo>
                    <a:pt x="3519" y="0"/>
                    <a:pt x="3273" y="100"/>
                    <a:pt x="2920" y="325"/>
                  </a:cubicBezTo>
                  <a:cubicBezTo>
                    <a:pt x="1964" y="932"/>
                    <a:pt x="329" y="2245"/>
                    <a:pt x="103" y="4224"/>
                  </a:cubicBezTo>
                  <a:cubicBezTo>
                    <a:pt x="1" y="5126"/>
                    <a:pt x="320" y="6087"/>
                    <a:pt x="655" y="6994"/>
                  </a:cubicBezTo>
                  <a:lnTo>
                    <a:pt x="684" y="7071"/>
                  </a:lnTo>
                  <a:cubicBezTo>
                    <a:pt x="703" y="7125"/>
                    <a:pt x="759" y="7183"/>
                    <a:pt x="855" y="7183"/>
                  </a:cubicBezTo>
                  <a:cubicBezTo>
                    <a:pt x="1193" y="7183"/>
                    <a:pt x="2950" y="6105"/>
                    <a:pt x="3013" y="6057"/>
                  </a:cubicBezTo>
                  <a:cubicBezTo>
                    <a:pt x="3796" y="5486"/>
                    <a:pt x="4320" y="4897"/>
                    <a:pt x="4612" y="4254"/>
                  </a:cubicBezTo>
                  <a:cubicBezTo>
                    <a:pt x="5118" y="3146"/>
                    <a:pt x="5038" y="1776"/>
                    <a:pt x="4403" y="591"/>
                  </a:cubicBezTo>
                  <a:cubicBezTo>
                    <a:pt x="4260" y="324"/>
                    <a:pt x="4121" y="94"/>
                    <a:pt x="3884" y="23"/>
                  </a:cubicBezTo>
                  <a:cubicBezTo>
                    <a:pt x="3834" y="9"/>
                    <a:pt x="3779" y="0"/>
                    <a:pt x="3722" y="0"/>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63;p25"/>
            <p:cNvSpPr/>
            <p:nvPr/>
          </p:nvSpPr>
          <p:spPr>
            <a:xfrm>
              <a:off x="1256408" y="3856503"/>
              <a:ext cx="32001" cy="77892"/>
            </a:xfrm>
            <a:custGeom>
              <a:avLst/>
              <a:gdLst/>
              <a:ahLst/>
              <a:cxnLst/>
              <a:rect l="l" t="t" r="r" b="b"/>
              <a:pathLst>
                <a:path w="988" h="2405" extrusionOk="0">
                  <a:moveTo>
                    <a:pt x="453" y="1"/>
                  </a:moveTo>
                  <a:cubicBezTo>
                    <a:pt x="422" y="1"/>
                    <a:pt x="392" y="18"/>
                    <a:pt x="379" y="54"/>
                  </a:cubicBezTo>
                  <a:cubicBezTo>
                    <a:pt x="0" y="1053"/>
                    <a:pt x="546" y="2404"/>
                    <a:pt x="753" y="2404"/>
                  </a:cubicBezTo>
                  <a:cubicBezTo>
                    <a:pt x="756" y="2404"/>
                    <a:pt x="759" y="2404"/>
                    <a:pt x="762" y="2403"/>
                  </a:cubicBezTo>
                  <a:cubicBezTo>
                    <a:pt x="988" y="2354"/>
                    <a:pt x="529" y="1750"/>
                    <a:pt x="535" y="82"/>
                  </a:cubicBezTo>
                  <a:cubicBezTo>
                    <a:pt x="535" y="30"/>
                    <a:pt x="494" y="1"/>
                    <a:pt x="453"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64;p25"/>
            <p:cNvSpPr/>
            <p:nvPr/>
          </p:nvSpPr>
          <p:spPr>
            <a:xfrm>
              <a:off x="1331879" y="3860908"/>
              <a:ext cx="62804" cy="38606"/>
            </a:xfrm>
            <a:custGeom>
              <a:avLst/>
              <a:gdLst/>
              <a:ahLst/>
              <a:cxnLst/>
              <a:rect l="l" t="t" r="r" b="b"/>
              <a:pathLst>
                <a:path w="1939" h="1192" extrusionOk="0">
                  <a:moveTo>
                    <a:pt x="1792" y="1"/>
                  </a:moveTo>
                  <a:cubicBezTo>
                    <a:pt x="1705" y="1"/>
                    <a:pt x="1585" y="343"/>
                    <a:pt x="85" y="1026"/>
                  </a:cubicBezTo>
                  <a:cubicBezTo>
                    <a:pt x="0" y="1065"/>
                    <a:pt x="26" y="1191"/>
                    <a:pt x="119" y="1191"/>
                  </a:cubicBezTo>
                  <a:cubicBezTo>
                    <a:pt x="119" y="1191"/>
                    <a:pt x="120" y="1191"/>
                    <a:pt x="120" y="1191"/>
                  </a:cubicBezTo>
                  <a:cubicBezTo>
                    <a:pt x="1137" y="1181"/>
                    <a:pt x="1939" y="140"/>
                    <a:pt x="1851" y="43"/>
                  </a:cubicBezTo>
                  <a:cubicBezTo>
                    <a:pt x="1825" y="15"/>
                    <a:pt x="1809" y="1"/>
                    <a:pt x="1792"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5;p25"/>
            <p:cNvSpPr/>
            <p:nvPr/>
          </p:nvSpPr>
          <p:spPr>
            <a:xfrm>
              <a:off x="1346390" y="3817342"/>
              <a:ext cx="53865" cy="43140"/>
            </a:xfrm>
            <a:custGeom>
              <a:avLst/>
              <a:gdLst/>
              <a:ahLst/>
              <a:cxnLst/>
              <a:rect l="l" t="t" r="r" b="b"/>
              <a:pathLst>
                <a:path w="1663" h="1332" extrusionOk="0">
                  <a:moveTo>
                    <a:pt x="1479" y="1"/>
                  </a:moveTo>
                  <a:cubicBezTo>
                    <a:pt x="1404" y="1"/>
                    <a:pt x="1316" y="144"/>
                    <a:pt x="1106" y="348"/>
                  </a:cubicBezTo>
                  <a:cubicBezTo>
                    <a:pt x="551" y="881"/>
                    <a:pt x="0" y="1126"/>
                    <a:pt x="41" y="1268"/>
                  </a:cubicBezTo>
                  <a:cubicBezTo>
                    <a:pt x="53" y="1307"/>
                    <a:pt x="87" y="1332"/>
                    <a:pt x="125" y="1332"/>
                  </a:cubicBezTo>
                  <a:cubicBezTo>
                    <a:pt x="133" y="1332"/>
                    <a:pt x="141" y="1330"/>
                    <a:pt x="149" y="1328"/>
                  </a:cubicBezTo>
                  <a:lnTo>
                    <a:pt x="155" y="1326"/>
                  </a:lnTo>
                  <a:cubicBezTo>
                    <a:pt x="1200" y="1018"/>
                    <a:pt x="1663" y="149"/>
                    <a:pt x="1531" y="25"/>
                  </a:cubicBezTo>
                  <a:cubicBezTo>
                    <a:pt x="1513" y="8"/>
                    <a:pt x="1497" y="1"/>
                    <a:pt x="1479"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6;p25"/>
            <p:cNvSpPr/>
            <p:nvPr/>
          </p:nvSpPr>
          <p:spPr>
            <a:xfrm>
              <a:off x="1280410" y="3829003"/>
              <a:ext cx="26625" cy="62897"/>
            </a:xfrm>
            <a:custGeom>
              <a:avLst/>
              <a:gdLst/>
              <a:ahLst/>
              <a:cxnLst/>
              <a:rect l="l" t="t" r="r" b="b"/>
              <a:pathLst>
                <a:path w="822" h="1942" extrusionOk="0">
                  <a:moveTo>
                    <a:pt x="346" y="0"/>
                  </a:moveTo>
                  <a:cubicBezTo>
                    <a:pt x="312" y="0"/>
                    <a:pt x="278" y="20"/>
                    <a:pt x="267" y="61"/>
                  </a:cubicBezTo>
                  <a:cubicBezTo>
                    <a:pt x="1" y="1030"/>
                    <a:pt x="457" y="1942"/>
                    <a:pt x="646" y="1942"/>
                  </a:cubicBezTo>
                  <a:cubicBezTo>
                    <a:pt x="650" y="1942"/>
                    <a:pt x="654" y="1941"/>
                    <a:pt x="657" y="1940"/>
                  </a:cubicBezTo>
                  <a:cubicBezTo>
                    <a:pt x="822" y="1905"/>
                    <a:pt x="640" y="1664"/>
                    <a:pt x="544" y="964"/>
                  </a:cubicBezTo>
                  <a:cubicBezTo>
                    <a:pt x="495" y="671"/>
                    <a:pt x="481" y="373"/>
                    <a:pt x="426" y="66"/>
                  </a:cubicBezTo>
                  <a:cubicBezTo>
                    <a:pt x="418" y="22"/>
                    <a:pt x="383" y="0"/>
                    <a:pt x="346"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7;p25"/>
            <p:cNvSpPr/>
            <p:nvPr/>
          </p:nvSpPr>
          <p:spPr>
            <a:xfrm>
              <a:off x="1305480" y="3911860"/>
              <a:ext cx="54901" cy="28598"/>
            </a:xfrm>
            <a:custGeom>
              <a:avLst/>
              <a:gdLst/>
              <a:ahLst/>
              <a:cxnLst/>
              <a:rect l="l" t="t" r="r" b="b"/>
              <a:pathLst>
                <a:path w="1695" h="883" extrusionOk="0">
                  <a:moveTo>
                    <a:pt x="1531" y="0"/>
                  </a:moveTo>
                  <a:cubicBezTo>
                    <a:pt x="1514" y="0"/>
                    <a:pt x="1498" y="5"/>
                    <a:pt x="1483" y="16"/>
                  </a:cubicBezTo>
                  <a:lnTo>
                    <a:pt x="1482" y="17"/>
                  </a:lnTo>
                  <a:cubicBezTo>
                    <a:pt x="992" y="369"/>
                    <a:pt x="499" y="457"/>
                    <a:pt x="76" y="723"/>
                  </a:cubicBezTo>
                  <a:cubicBezTo>
                    <a:pt x="0" y="771"/>
                    <a:pt x="36" y="882"/>
                    <a:pt x="121" y="882"/>
                  </a:cubicBezTo>
                  <a:cubicBezTo>
                    <a:pt x="123" y="882"/>
                    <a:pt x="126" y="882"/>
                    <a:pt x="129" y="882"/>
                  </a:cubicBezTo>
                  <a:cubicBezTo>
                    <a:pt x="1205" y="801"/>
                    <a:pt x="1695" y="165"/>
                    <a:pt x="1598" y="34"/>
                  </a:cubicBezTo>
                  <a:cubicBezTo>
                    <a:pt x="1583" y="12"/>
                    <a:pt x="1557" y="0"/>
                    <a:pt x="1531"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8;p25"/>
            <p:cNvSpPr/>
            <p:nvPr/>
          </p:nvSpPr>
          <p:spPr>
            <a:xfrm>
              <a:off x="1307391" y="3803317"/>
              <a:ext cx="18495" cy="52306"/>
            </a:xfrm>
            <a:custGeom>
              <a:avLst/>
              <a:gdLst/>
              <a:ahLst/>
              <a:cxnLst/>
              <a:rect l="l" t="t" r="r" b="b"/>
              <a:pathLst>
                <a:path w="571" h="1615" extrusionOk="0">
                  <a:moveTo>
                    <a:pt x="209" y="0"/>
                  </a:moveTo>
                  <a:cubicBezTo>
                    <a:pt x="1" y="0"/>
                    <a:pt x="47" y="981"/>
                    <a:pt x="405" y="1572"/>
                  </a:cubicBezTo>
                  <a:cubicBezTo>
                    <a:pt x="423" y="1601"/>
                    <a:pt x="451" y="1614"/>
                    <a:pt x="479" y="1614"/>
                  </a:cubicBezTo>
                  <a:cubicBezTo>
                    <a:pt x="525" y="1614"/>
                    <a:pt x="570" y="1580"/>
                    <a:pt x="570" y="1525"/>
                  </a:cubicBezTo>
                  <a:cubicBezTo>
                    <a:pt x="564" y="1142"/>
                    <a:pt x="402" y="401"/>
                    <a:pt x="284" y="56"/>
                  </a:cubicBezTo>
                  <a:cubicBezTo>
                    <a:pt x="276" y="29"/>
                    <a:pt x="254" y="7"/>
                    <a:pt x="225" y="2"/>
                  </a:cubicBezTo>
                  <a:cubicBezTo>
                    <a:pt x="219" y="1"/>
                    <a:pt x="214" y="0"/>
                    <a:pt x="209"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9;p25"/>
            <p:cNvSpPr/>
            <p:nvPr/>
          </p:nvSpPr>
          <p:spPr>
            <a:xfrm>
              <a:off x="1360545" y="3789324"/>
              <a:ext cx="26787" cy="31545"/>
            </a:xfrm>
            <a:custGeom>
              <a:avLst/>
              <a:gdLst/>
              <a:ahLst/>
              <a:cxnLst/>
              <a:rect l="l" t="t" r="r" b="b"/>
              <a:pathLst>
                <a:path w="827" h="974" extrusionOk="0">
                  <a:moveTo>
                    <a:pt x="678" y="0"/>
                  </a:moveTo>
                  <a:cubicBezTo>
                    <a:pt x="656" y="0"/>
                    <a:pt x="635" y="8"/>
                    <a:pt x="618" y="24"/>
                  </a:cubicBezTo>
                  <a:lnTo>
                    <a:pt x="618" y="24"/>
                  </a:lnTo>
                  <a:cubicBezTo>
                    <a:pt x="618" y="24"/>
                    <a:pt x="618" y="24"/>
                    <a:pt x="618" y="24"/>
                  </a:cubicBezTo>
                  <a:lnTo>
                    <a:pt x="618" y="24"/>
                  </a:lnTo>
                  <a:cubicBezTo>
                    <a:pt x="618" y="24"/>
                    <a:pt x="617" y="24"/>
                    <a:pt x="615" y="26"/>
                  </a:cubicBezTo>
                  <a:cubicBezTo>
                    <a:pt x="616" y="25"/>
                    <a:pt x="617" y="24"/>
                    <a:pt x="618" y="24"/>
                  </a:cubicBezTo>
                  <a:lnTo>
                    <a:pt x="618" y="24"/>
                  </a:lnTo>
                  <a:cubicBezTo>
                    <a:pt x="616" y="28"/>
                    <a:pt x="217" y="450"/>
                    <a:pt x="66" y="814"/>
                  </a:cubicBezTo>
                  <a:lnTo>
                    <a:pt x="62" y="821"/>
                  </a:lnTo>
                  <a:cubicBezTo>
                    <a:pt x="0" y="914"/>
                    <a:pt x="58" y="973"/>
                    <a:pt x="118" y="973"/>
                  </a:cubicBezTo>
                  <a:cubicBezTo>
                    <a:pt x="147" y="973"/>
                    <a:pt x="177" y="960"/>
                    <a:pt x="194" y="929"/>
                  </a:cubicBezTo>
                  <a:lnTo>
                    <a:pt x="194" y="929"/>
                  </a:lnTo>
                  <a:cubicBezTo>
                    <a:pt x="194" y="935"/>
                    <a:pt x="184" y="945"/>
                    <a:pt x="186" y="945"/>
                  </a:cubicBezTo>
                  <a:lnTo>
                    <a:pt x="195" y="942"/>
                  </a:lnTo>
                  <a:lnTo>
                    <a:pt x="195" y="942"/>
                  </a:lnTo>
                  <a:cubicBezTo>
                    <a:pt x="193" y="943"/>
                    <a:pt x="192" y="943"/>
                    <a:pt x="192" y="943"/>
                  </a:cubicBezTo>
                  <a:cubicBezTo>
                    <a:pt x="195" y="943"/>
                    <a:pt x="301" y="898"/>
                    <a:pt x="408" y="800"/>
                  </a:cubicBezTo>
                  <a:cubicBezTo>
                    <a:pt x="693" y="547"/>
                    <a:pt x="827" y="113"/>
                    <a:pt x="736" y="23"/>
                  </a:cubicBezTo>
                  <a:cubicBezTo>
                    <a:pt x="720" y="8"/>
                    <a:pt x="699" y="0"/>
                    <a:pt x="678" y="0"/>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70;p25"/>
            <p:cNvSpPr/>
            <p:nvPr/>
          </p:nvSpPr>
          <p:spPr>
            <a:xfrm>
              <a:off x="1329968" y="3783461"/>
              <a:ext cx="15644" cy="30703"/>
            </a:xfrm>
            <a:custGeom>
              <a:avLst/>
              <a:gdLst/>
              <a:ahLst/>
              <a:cxnLst/>
              <a:rect l="l" t="t" r="r" b="b"/>
              <a:pathLst>
                <a:path w="483" h="948" extrusionOk="0">
                  <a:moveTo>
                    <a:pt x="134" y="1"/>
                  </a:moveTo>
                  <a:cubicBezTo>
                    <a:pt x="1" y="1"/>
                    <a:pt x="1" y="340"/>
                    <a:pt x="37" y="514"/>
                  </a:cubicBezTo>
                  <a:cubicBezTo>
                    <a:pt x="109" y="808"/>
                    <a:pt x="222" y="948"/>
                    <a:pt x="304" y="948"/>
                  </a:cubicBezTo>
                  <a:cubicBezTo>
                    <a:pt x="428" y="948"/>
                    <a:pt x="482" y="629"/>
                    <a:pt x="216" y="45"/>
                  </a:cubicBezTo>
                  <a:cubicBezTo>
                    <a:pt x="206" y="30"/>
                    <a:pt x="192" y="16"/>
                    <a:pt x="172" y="9"/>
                  </a:cubicBezTo>
                  <a:cubicBezTo>
                    <a:pt x="159" y="3"/>
                    <a:pt x="146" y="1"/>
                    <a:pt x="134"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71;p25"/>
            <p:cNvSpPr/>
            <p:nvPr/>
          </p:nvSpPr>
          <p:spPr>
            <a:xfrm>
              <a:off x="1447548" y="3369147"/>
              <a:ext cx="222973" cy="121064"/>
            </a:xfrm>
            <a:custGeom>
              <a:avLst/>
              <a:gdLst/>
              <a:ahLst/>
              <a:cxnLst/>
              <a:rect l="l" t="t" r="r" b="b"/>
              <a:pathLst>
                <a:path w="6884" h="3738" extrusionOk="0">
                  <a:moveTo>
                    <a:pt x="5559" y="318"/>
                  </a:moveTo>
                  <a:cubicBezTo>
                    <a:pt x="5707" y="318"/>
                    <a:pt x="5853" y="355"/>
                    <a:pt x="5986" y="428"/>
                  </a:cubicBezTo>
                  <a:cubicBezTo>
                    <a:pt x="6199" y="541"/>
                    <a:pt x="6356" y="731"/>
                    <a:pt x="6425" y="963"/>
                  </a:cubicBezTo>
                  <a:cubicBezTo>
                    <a:pt x="6569" y="1443"/>
                    <a:pt x="6296" y="1950"/>
                    <a:pt x="5816" y="2094"/>
                  </a:cubicBezTo>
                  <a:cubicBezTo>
                    <a:pt x="5730" y="2120"/>
                    <a:pt x="5643" y="2133"/>
                    <a:pt x="5557" y="2133"/>
                  </a:cubicBezTo>
                  <a:cubicBezTo>
                    <a:pt x="5166" y="2133"/>
                    <a:pt x="4804" y="1878"/>
                    <a:pt x="4687" y="1485"/>
                  </a:cubicBezTo>
                  <a:cubicBezTo>
                    <a:pt x="4619" y="1253"/>
                    <a:pt x="4643" y="1007"/>
                    <a:pt x="4758" y="794"/>
                  </a:cubicBezTo>
                  <a:cubicBezTo>
                    <a:pt x="4875" y="581"/>
                    <a:pt x="5066" y="425"/>
                    <a:pt x="5296" y="357"/>
                  </a:cubicBezTo>
                  <a:cubicBezTo>
                    <a:pt x="5383" y="331"/>
                    <a:pt x="5471" y="318"/>
                    <a:pt x="5559" y="318"/>
                  </a:cubicBezTo>
                  <a:close/>
                  <a:moveTo>
                    <a:pt x="1267" y="1605"/>
                  </a:moveTo>
                  <a:cubicBezTo>
                    <a:pt x="1657" y="1605"/>
                    <a:pt x="2020" y="1859"/>
                    <a:pt x="2136" y="2252"/>
                  </a:cubicBezTo>
                  <a:cubicBezTo>
                    <a:pt x="2203" y="2482"/>
                    <a:pt x="2179" y="2728"/>
                    <a:pt x="2064" y="2942"/>
                  </a:cubicBezTo>
                  <a:cubicBezTo>
                    <a:pt x="1947" y="3155"/>
                    <a:pt x="1756" y="3311"/>
                    <a:pt x="1526" y="3381"/>
                  </a:cubicBezTo>
                  <a:cubicBezTo>
                    <a:pt x="1439" y="3407"/>
                    <a:pt x="1352" y="3419"/>
                    <a:pt x="1266" y="3419"/>
                  </a:cubicBezTo>
                  <a:cubicBezTo>
                    <a:pt x="875" y="3419"/>
                    <a:pt x="513" y="3164"/>
                    <a:pt x="397" y="2772"/>
                  </a:cubicBezTo>
                  <a:cubicBezTo>
                    <a:pt x="327" y="2539"/>
                    <a:pt x="353" y="2295"/>
                    <a:pt x="468" y="2082"/>
                  </a:cubicBezTo>
                  <a:cubicBezTo>
                    <a:pt x="532" y="1962"/>
                    <a:pt x="618" y="1862"/>
                    <a:pt x="725" y="1784"/>
                  </a:cubicBezTo>
                  <a:cubicBezTo>
                    <a:pt x="809" y="1721"/>
                    <a:pt x="904" y="1673"/>
                    <a:pt x="1007" y="1643"/>
                  </a:cubicBezTo>
                  <a:cubicBezTo>
                    <a:pt x="1094" y="1617"/>
                    <a:pt x="1181" y="1605"/>
                    <a:pt x="1267" y="1605"/>
                  </a:cubicBezTo>
                  <a:close/>
                  <a:moveTo>
                    <a:pt x="5558" y="1"/>
                  </a:moveTo>
                  <a:cubicBezTo>
                    <a:pt x="5440" y="1"/>
                    <a:pt x="5322" y="18"/>
                    <a:pt x="5206" y="53"/>
                  </a:cubicBezTo>
                  <a:cubicBezTo>
                    <a:pt x="4892" y="147"/>
                    <a:pt x="4635" y="357"/>
                    <a:pt x="4480" y="646"/>
                  </a:cubicBezTo>
                  <a:cubicBezTo>
                    <a:pt x="4401" y="793"/>
                    <a:pt x="4354" y="953"/>
                    <a:pt x="4338" y="1115"/>
                  </a:cubicBezTo>
                  <a:cubicBezTo>
                    <a:pt x="4181" y="1066"/>
                    <a:pt x="3981" y="1027"/>
                    <a:pt x="3752" y="1027"/>
                  </a:cubicBezTo>
                  <a:cubicBezTo>
                    <a:pt x="3599" y="1027"/>
                    <a:pt x="3433" y="1044"/>
                    <a:pt x="3259" y="1089"/>
                  </a:cubicBezTo>
                  <a:cubicBezTo>
                    <a:pt x="2748" y="1221"/>
                    <a:pt x="2413" y="1527"/>
                    <a:pt x="2223" y="1749"/>
                  </a:cubicBezTo>
                  <a:cubicBezTo>
                    <a:pt x="1991" y="1461"/>
                    <a:pt x="1637" y="1288"/>
                    <a:pt x="1264" y="1288"/>
                  </a:cubicBezTo>
                  <a:cubicBezTo>
                    <a:pt x="1148" y="1288"/>
                    <a:pt x="1031" y="1304"/>
                    <a:pt x="915" y="1339"/>
                  </a:cubicBezTo>
                  <a:cubicBezTo>
                    <a:pt x="601" y="1434"/>
                    <a:pt x="343" y="1643"/>
                    <a:pt x="190" y="1933"/>
                  </a:cubicBezTo>
                  <a:cubicBezTo>
                    <a:pt x="35" y="2219"/>
                    <a:pt x="1" y="2552"/>
                    <a:pt x="93" y="2864"/>
                  </a:cubicBezTo>
                  <a:cubicBezTo>
                    <a:pt x="251" y="3394"/>
                    <a:pt x="741" y="3737"/>
                    <a:pt x="1268" y="3737"/>
                  </a:cubicBezTo>
                  <a:cubicBezTo>
                    <a:pt x="1384" y="3737"/>
                    <a:pt x="1502" y="3721"/>
                    <a:pt x="1618" y="3686"/>
                  </a:cubicBezTo>
                  <a:cubicBezTo>
                    <a:pt x="1756" y="3645"/>
                    <a:pt x="1883" y="3580"/>
                    <a:pt x="1997" y="3496"/>
                  </a:cubicBezTo>
                  <a:cubicBezTo>
                    <a:pt x="2139" y="3391"/>
                    <a:pt x="2258" y="3254"/>
                    <a:pt x="2343" y="3093"/>
                  </a:cubicBezTo>
                  <a:cubicBezTo>
                    <a:pt x="2498" y="2806"/>
                    <a:pt x="2532" y="2474"/>
                    <a:pt x="2440" y="2161"/>
                  </a:cubicBezTo>
                  <a:cubicBezTo>
                    <a:pt x="2427" y="2120"/>
                    <a:pt x="2413" y="2080"/>
                    <a:pt x="2397" y="2041"/>
                  </a:cubicBezTo>
                  <a:cubicBezTo>
                    <a:pt x="2535" y="1853"/>
                    <a:pt x="2837" y="1524"/>
                    <a:pt x="3339" y="1395"/>
                  </a:cubicBezTo>
                  <a:cubicBezTo>
                    <a:pt x="3484" y="1357"/>
                    <a:pt x="3623" y="1342"/>
                    <a:pt x="3751" y="1342"/>
                  </a:cubicBezTo>
                  <a:cubicBezTo>
                    <a:pt x="4002" y="1342"/>
                    <a:pt x="4213" y="1399"/>
                    <a:pt x="4357" y="1453"/>
                  </a:cubicBezTo>
                  <a:cubicBezTo>
                    <a:pt x="4364" y="1494"/>
                    <a:pt x="4374" y="1537"/>
                    <a:pt x="4386" y="1578"/>
                  </a:cubicBezTo>
                  <a:cubicBezTo>
                    <a:pt x="4545" y="2107"/>
                    <a:pt x="5034" y="2451"/>
                    <a:pt x="5562" y="2451"/>
                  </a:cubicBezTo>
                  <a:cubicBezTo>
                    <a:pt x="5677" y="2451"/>
                    <a:pt x="5795" y="2434"/>
                    <a:pt x="5911" y="2400"/>
                  </a:cubicBezTo>
                  <a:cubicBezTo>
                    <a:pt x="6050" y="2357"/>
                    <a:pt x="6177" y="2293"/>
                    <a:pt x="6289" y="2209"/>
                  </a:cubicBezTo>
                  <a:cubicBezTo>
                    <a:pt x="6689" y="1911"/>
                    <a:pt x="6884" y="1380"/>
                    <a:pt x="6732" y="875"/>
                  </a:cubicBezTo>
                  <a:cubicBezTo>
                    <a:pt x="6635" y="558"/>
                    <a:pt x="6425" y="301"/>
                    <a:pt x="6138" y="147"/>
                  </a:cubicBezTo>
                  <a:cubicBezTo>
                    <a:pt x="5957" y="50"/>
                    <a:pt x="5759" y="1"/>
                    <a:pt x="5558"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72;p25"/>
            <p:cNvSpPr/>
            <p:nvPr/>
          </p:nvSpPr>
          <p:spPr>
            <a:xfrm>
              <a:off x="1466594" y="3491715"/>
              <a:ext cx="75048" cy="43982"/>
            </a:xfrm>
            <a:custGeom>
              <a:avLst/>
              <a:gdLst/>
              <a:ahLst/>
              <a:cxnLst/>
              <a:rect l="l" t="t" r="r" b="b"/>
              <a:pathLst>
                <a:path w="2317" h="1358" extrusionOk="0">
                  <a:moveTo>
                    <a:pt x="1393" y="0"/>
                  </a:moveTo>
                  <a:cubicBezTo>
                    <a:pt x="927" y="0"/>
                    <a:pt x="395" y="234"/>
                    <a:pt x="201" y="643"/>
                  </a:cubicBezTo>
                  <a:cubicBezTo>
                    <a:pt x="1" y="1065"/>
                    <a:pt x="365" y="1357"/>
                    <a:pt x="871" y="1357"/>
                  </a:cubicBezTo>
                  <a:cubicBezTo>
                    <a:pt x="1135" y="1357"/>
                    <a:pt x="1437" y="1278"/>
                    <a:pt x="1718" y="1096"/>
                  </a:cubicBezTo>
                  <a:cubicBezTo>
                    <a:pt x="2316" y="711"/>
                    <a:pt x="2176" y="151"/>
                    <a:pt x="1672" y="31"/>
                  </a:cubicBezTo>
                  <a:cubicBezTo>
                    <a:pt x="1584" y="10"/>
                    <a:pt x="1490" y="0"/>
                    <a:pt x="1393"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73;p25"/>
            <p:cNvSpPr/>
            <p:nvPr/>
          </p:nvSpPr>
          <p:spPr>
            <a:xfrm>
              <a:off x="1612355" y="3447825"/>
              <a:ext cx="81850" cy="43594"/>
            </a:xfrm>
            <a:custGeom>
              <a:avLst/>
              <a:gdLst/>
              <a:ahLst/>
              <a:cxnLst/>
              <a:rect l="l" t="t" r="r" b="b"/>
              <a:pathLst>
                <a:path w="2527" h="1346" extrusionOk="0">
                  <a:moveTo>
                    <a:pt x="1398" y="0"/>
                  </a:moveTo>
                  <a:cubicBezTo>
                    <a:pt x="1010" y="0"/>
                    <a:pt x="595" y="176"/>
                    <a:pt x="353" y="432"/>
                  </a:cubicBezTo>
                  <a:cubicBezTo>
                    <a:pt x="1" y="806"/>
                    <a:pt x="188" y="1345"/>
                    <a:pt x="889" y="1345"/>
                  </a:cubicBezTo>
                  <a:cubicBezTo>
                    <a:pt x="894" y="1345"/>
                    <a:pt x="898" y="1345"/>
                    <a:pt x="903" y="1345"/>
                  </a:cubicBezTo>
                  <a:cubicBezTo>
                    <a:pt x="1878" y="1338"/>
                    <a:pt x="2527" y="503"/>
                    <a:pt x="1919" y="134"/>
                  </a:cubicBezTo>
                  <a:cubicBezTo>
                    <a:pt x="1767" y="41"/>
                    <a:pt x="1586" y="0"/>
                    <a:pt x="1398"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74;p25"/>
            <p:cNvSpPr/>
            <p:nvPr/>
          </p:nvSpPr>
          <p:spPr>
            <a:xfrm>
              <a:off x="1502743" y="3341356"/>
              <a:ext cx="456699" cy="681465"/>
            </a:xfrm>
            <a:custGeom>
              <a:avLst/>
              <a:gdLst/>
              <a:ahLst/>
              <a:cxnLst/>
              <a:rect l="l" t="t" r="r" b="b"/>
              <a:pathLst>
                <a:path w="14100" h="21041" extrusionOk="0">
                  <a:moveTo>
                    <a:pt x="8014" y="1"/>
                  </a:moveTo>
                  <a:cubicBezTo>
                    <a:pt x="7928" y="68"/>
                    <a:pt x="7856" y="148"/>
                    <a:pt x="7794" y="235"/>
                  </a:cubicBezTo>
                  <a:cubicBezTo>
                    <a:pt x="7558" y="577"/>
                    <a:pt x="7497" y="1010"/>
                    <a:pt x="7467" y="1426"/>
                  </a:cubicBezTo>
                  <a:cubicBezTo>
                    <a:pt x="7051" y="7102"/>
                    <a:pt x="11627" y="13477"/>
                    <a:pt x="7936" y="14810"/>
                  </a:cubicBezTo>
                  <a:cubicBezTo>
                    <a:pt x="6564" y="15306"/>
                    <a:pt x="5140" y="15394"/>
                    <a:pt x="3784" y="16050"/>
                  </a:cubicBezTo>
                  <a:cubicBezTo>
                    <a:pt x="2362" y="16734"/>
                    <a:pt x="796" y="17643"/>
                    <a:pt x="0" y="19050"/>
                  </a:cubicBezTo>
                  <a:lnTo>
                    <a:pt x="729" y="21040"/>
                  </a:lnTo>
                  <a:cubicBezTo>
                    <a:pt x="889" y="20864"/>
                    <a:pt x="1024" y="20714"/>
                    <a:pt x="1166" y="20568"/>
                  </a:cubicBezTo>
                  <a:cubicBezTo>
                    <a:pt x="2042" y="19662"/>
                    <a:pt x="3086" y="18987"/>
                    <a:pt x="4211" y="18451"/>
                  </a:cubicBezTo>
                  <a:cubicBezTo>
                    <a:pt x="6732" y="17247"/>
                    <a:pt x="9398" y="16581"/>
                    <a:pt x="12182" y="16389"/>
                  </a:cubicBezTo>
                  <a:cubicBezTo>
                    <a:pt x="12354" y="16378"/>
                    <a:pt x="12526" y="16375"/>
                    <a:pt x="12698" y="16375"/>
                  </a:cubicBezTo>
                  <a:cubicBezTo>
                    <a:pt x="12828" y="16375"/>
                    <a:pt x="12959" y="16377"/>
                    <a:pt x="13089" y="16378"/>
                  </a:cubicBezTo>
                  <a:cubicBezTo>
                    <a:pt x="13091" y="16378"/>
                    <a:pt x="13093" y="16378"/>
                    <a:pt x="13094" y="16378"/>
                  </a:cubicBezTo>
                  <a:cubicBezTo>
                    <a:pt x="13710" y="16378"/>
                    <a:pt x="14100" y="15840"/>
                    <a:pt x="13886" y="15259"/>
                  </a:cubicBezTo>
                  <a:cubicBezTo>
                    <a:pt x="12087" y="10338"/>
                    <a:pt x="10285" y="5420"/>
                    <a:pt x="8485" y="501"/>
                  </a:cubicBezTo>
                  <a:cubicBezTo>
                    <a:pt x="8391" y="245"/>
                    <a:pt x="8232" y="85"/>
                    <a:pt x="801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5;p25"/>
            <p:cNvSpPr/>
            <p:nvPr/>
          </p:nvSpPr>
          <p:spPr>
            <a:xfrm>
              <a:off x="901723" y="3654707"/>
              <a:ext cx="624447" cy="518491"/>
            </a:xfrm>
            <a:custGeom>
              <a:avLst/>
              <a:gdLst/>
              <a:ahLst/>
              <a:cxnLst/>
              <a:rect l="l" t="t" r="r" b="b"/>
              <a:pathLst>
                <a:path w="19279" h="16009" extrusionOk="0">
                  <a:moveTo>
                    <a:pt x="170" y="0"/>
                  </a:moveTo>
                  <a:cubicBezTo>
                    <a:pt x="158" y="0"/>
                    <a:pt x="145" y="1"/>
                    <a:pt x="132" y="1"/>
                  </a:cubicBezTo>
                  <a:cubicBezTo>
                    <a:pt x="20" y="204"/>
                    <a:pt x="0" y="431"/>
                    <a:pt x="95" y="687"/>
                  </a:cubicBezTo>
                  <a:cubicBezTo>
                    <a:pt x="1894" y="5606"/>
                    <a:pt x="3692" y="10526"/>
                    <a:pt x="5495" y="15445"/>
                  </a:cubicBezTo>
                  <a:cubicBezTo>
                    <a:pt x="5628" y="15809"/>
                    <a:pt x="5930" y="16008"/>
                    <a:pt x="6254" y="16008"/>
                  </a:cubicBezTo>
                  <a:cubicBezTo>
                    <a:pt x="6448" y="16008"/>
                    <a:pt x="6650" y="15936"/>
                    <a:pt x="6827" y="15785"/>
                  </a:cubicBezTo>
                  <a:cubicBezTo>
                    <a:pt x="7057" y="15590"/>
                    <a:pt x="7282" y="15387"/>
                    <a:pt x="7527" y="15210"/>
                  </a:cubicBezTo>
                  <a:cubicBezTo>
                    <a:pt x="9777" y="13560"/>
                    <a:pt x="12243" y="12347"/>
                    <a:pt x="14945" y="11639"/>
                  </a:cubicBezTo>
                  <a:cubicBezTo>
                    <a:pt x="15871" y="11396"/>
                    <a:pt x="16809" y="11246"/>
                    <a:pt x="17761" y="11246"/>
                  </a:cubicBezTo>
                  <a:cubicBezTo>
                    <a:pt x="18053" y="11246"/>
                    <a:pt x="18345" y="11260"/>
                    <a:pt x="18639" y="11290"/>
                  </a:cubicBezTo>
                  <a:cubicBezTo>
                    <a:pt x="18839" y="11310"/>
                    <a:pt x="19040" y="11338"/>
                    <a:pt x="19278" y="11368"/>
                  </a:cubicBezTo>
                  <a:lnTo>
                    <a:pt x="18550" y="9379"/>
                  </a:lnTo>
                  <a:cubicBezTo>
                    <a:pt x="17961" y="9161"/>
                    <a:pt x="17332" y="9075"/>
                    <a:pt x="16693" y="9075"/>
                  </a:cubicBezTo>
                  <a:cubicBezTo>
                    <a:pt x="15688" y="9075"/>
                    <a:pt x="14658" y="9287"/>
                    <a:pt x="13721" y="9529"/>
                  </a:cubicBezTo>
                  <a:cubicBezTo>
                    <a:pt x="12264" y="9905"/>
                    <a:pt x="11117" y="10757"/>
                    <a:pt x="9751" y="11263"/>
                  </a:cubicBezTo>
                  <a:cubicBezTo>
                    <a:pt x="9462" y="11370"/>
                    <a:pt x="9192" y="11420"/>
                    <a:pt x="8937" y="11420"/>
                  </a:cubicBezTo>
                  <a:cubicBezTo>
                    <a:pt x="5953" y="11420"/>
                    <a:pt x="5138" y="4484"/>
                    <a:pt x="1470" y="737"/>
                  </a:cubicBezTo>
                  <a:cubicBezTo>
                    <a:pt x="1179" y="438"/>
                    <a:pt x="852" y="147"/>
                    <a:pt x="452" y="38"/>
                  </a:cubicBezTo>
                  <a:cubicBezTo>
                    <a:pt x="360" y="14"/>
                    <a:pt x="266" y="0"/>
                    <a:pt x="1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6;p25"/>
            <p:cNvSpPr/>
            <p:nvPr/>
          </p:nvSpPr>
          <p:spPr>
            <a:xfrm>
              <a:off x="1273996" y="3753726"/>
              <a:ext cx="136103" cy="222567"/>
            </a:xfrm>
            <a:custGeom>
              <a:avLst/>
              <a:gdLst/>
              <a:ahLst/>
              <a:cxnLst/>
              <a:rect l="l" t="t" r="r" b="b"/>
              <a:pathLst>
                <a:path w="4202" h="6872" extrusionOk="0">
                  <a:moveTo>
                    <a:pt x="3049" y="1"/>
                  </a:moveTo>
                  <a:cubicBezTo>
                    <a:pt x="2722" y="843"/>
                    <a:pt x="2613" y="1767"/>
                    <a:pt x="2265" y="2603"/>
                  </a:cubicBezTo>
                  <a:cubicBezTo>
                    <a:pt x="1689" y="4002"/>
                    <a:pt x="188" y="6180"/>
                    <a:pt x="0" y="6780"/>
                  </a:cubicBezTo>
                  <a:lnTo>
                    <a:pt x="29" y="6857"/>
                  </a:lnTo>
                  <a:cubicBezTo>
                    <a:pt x="33" y="6867"/>
                    <a:pt x="44" y="6872"/>
                    <a:pt x="63" y="6872"/>
                  </a:cubicBezTo>
                  <a:cubicBezTo>
                    <a:pt x="328" y="6872"/>
                    <a:pt x="2002" y="5875"/>
                    <a:pt x="2137" y="5775"/>
                  </a:cubicBezTo>
                  <a:cubicBezTo>
                    <a:pt x="2769" y="5314"/>
                    <a:pt x="3364" y="4743"/>
                    <a:pt x="3689" y="4030"/>
                  </a:cubicBezTo>
                  <a:cubicBezTo>
                    <a:pt x="4202" y="2904"/>
                    <a:pt x="4055" y="1565"/>
                    <a:pt x="3482" y="498"/>
                  </a:cubicBezTo>
                  <a:cubicBezTo>
                    <a:pt x="3340" y="232"/>
                    <a:pt x="3223" y="55"/>
                    <a:pt x="304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7;p25"/>
            <p:cNvSpPr/>
            <p:nvPr/>
          </p:nvSpPr>
          <p:spPr>
            <a:xfrm>
              <a:off x="896994" y="3333128"/>
              <a:ext cx="1063914" cy="844796"/>
            </a:xfrm>
            <a:custGeom>
              <a:avLst/>
              <a:gdLst/>
              <a:ahLst/>
              <a:cxnLst/>
              <a:rect l="l" t="t" r="r" b="b"/>
              <a:pathLst>
                <a:path w="32847" h="26084" extrusionOk="0">
                  <a:moveTo>
                    <a:pt x="25252" y="296"/>
                  </a:moveTo>
                  <a:cubicBezTo>
                    <a:pt x="25648" y="296"/>
                    <a:pt x="26029" y="310"/>
                    <a:pt x="26404" y="339"/>
                  </a:cubicBezTo>
                  <a:cubicBezTo>
                    <a:pt x="26502" y="346"/>
                    <a:pt x="26590" y="363"/>
                    <a:pt x="26666" y="392"/>
                  </a:cubicBezTo>
                  <a:cubicBezTo>
                    <a:pt x="26850" y="462"/>
                    <a:pt x="26976" y="597"/>
                    <a:pt x="27053" y="807"/>
                  </a:cubicBezTo>
                  <a:lnTo>
                    <a:pt x="28874" y="5776"/>
                  </a:lnTo>
                  <a:cubicBezTo>
                    <a:pt x="30068" y="9039"/>
                    <a:pt x="31261" y="12302"/>
                    <a:pt x="32456" y="15566"/>
                  </a:cubicBezTo>
                  <a:cubicBezTo>
                    <a:pt x="32534" y="15793"/>
                    <a:pt x="32509" y="16024"/>
                    <a:pt x="32385" y="16204"/>
                  </a:cubicBezTo>
                  <a:cubicBezTo>
                    <a:pt x="32259" y="16382"/>
                    <a:pt x="32046" y="16484"/>
                    <a:pt x="31797" y="16484"/>
                  </a:cubicBezTo>
                  <a:lnTo>
                    <a:pt x="31614" y="16484"/>
                  </a:lnTo>
                  <a:cubicBezTo>
                    <a:pt x="31545" y="16484"/>
                    <a:pt x="31474" y="16483"/>
                    <a:pt x="31403" y="16483"/>
                  </a:cubicBezTo>
                  <a:cubicBezTo>
                    <a:pt x="31228" y="16483"/>
                    <a:pt x="31050" y="16486"/>
                    <a:pt x="30875" y="16497"/>
                  </a:cubicBezTo>
                  <a:cubicBezTo>
                    <a:pt x="28024" y="16691"/>
                    <a:pt x="25325" y="17390"/>
                    <a:pt x="22851" y="18571"/>
                  </a:cubicBezTo>
                  <a:cubicBezTo>
                    <a:pt x="21589" y="19173"/>
                    <a:pt x="20580" y="19876"/>
                    <a:pt x="19763" y="20719"/>
                  </a:cubicBezTo>
                  <a:cubicBezTo>
                    <a:pt x="19673" y="20813"/>
                    <a:pt x="19582" y="20908"/>
                    <a:pt x="19488" y="21013"/>
                  </a:cubicBezTo>
                  <a:lnTo>
                    <a:pt x="18706" y="18874"/>
                  </a:lnTo>
                  <a:lnTo>
                    <a:pt x="14946" y="8609"/>
                  </a:lnTo>
                  <a:cubicBezTo>
                    <a:pt x="14425" y="7186"/>
                    <a:pt x="13907" y="5763"/>
                    <a:pt x="13386" y="4339"/>
                  </a:cubicBezTo>
                  <a:cubicBezTo>
                    <a:pt x="13377" y="4315"/>
                    <a:pt x="13369" y="4294"/>
                    <a:pt x="13357" y="4273"/>
                  </a:cubicBezTo>
                  <a:cubicBezTo>
                    <a:pt x="13357" y="4271"/>
                    <a:pt x="13357" y="4268"/>
                    <a:pt x="13356" y="4267"/>
                  </a:cubicBezTo>
                  <a:cubicBezTo>
                    <a:pt x="13336" y="4180"/>
                    <a:pt x="13364" y="4134"/>
                    <a:pt x="13462" y="4053"/>
                  </a:cubicBezTo>
                  <a:cubicBezTo>
                    <a:pt x="14492" y="3189"/>
                    <a:pt x="15686" y="2470"/>
                    <a:pt x="17016" y="1909"/>
                  </a:cubicBezTo>
                  <a:cubicBezTo>
                    <a:pt x="18734" y="1180"/>
                    <a:pt x="20597" y="705"/>
                    <a:pt x="22711" y="459"/>
                  </a:cubicBezTo>
                  <a:cubicBezTo>
                    <a:pt x="23644" y="350"/>
                    <a:pt x="24474" y="296"/>
                    <a:pt x="25252" y="296"/>
                  </a:cubicBezTo>
                  <a:close/>
                  <a:moveTo>
                    <a:pt x="12858" y="4274"/>
                  </a:moveTo>
                  <a:cubicBezTo>
                    <a:pt x="12985" y="4274"/>
                    <a:pt x="13035" y="4291"/>
                    <a:pt x="13075" y="4375"/>
                  </a:cubicBezTo>
                  <a:cubicBezTo>
                    <a:pt x="13081" y="4398"/>
                    <a:pt x="13089" y="4422"/>
                    <a:pt x="13099" y="4446"/>
                  </a:cubicBezTo>
                  <a:cubicBezTo>
                    <a:pt x="13576" y="5744"/>
                    <a:pt x="14050" y="7043"/>
                    <a:pt x="14526" y="8338"/>
                  </a:cubicBezTo>
                  <a:cubicBezTo>
                    <a:pt x="15821" y="11887"/>
                    <a:pt x="17120" y="15434"/>
                    <a:pt x="18417" y="18982"/>
                  </a:cubicBezTo>
                  <a:lnTo>
                    <a:pt x="19200" y="21117"/>
                  </a:lnTo>
                  <a:cubicBezTo>
                    <a:pt x="19062" y="21100"/>
                    <a:pt x="18930" y="21084"/>
                    <a:pt x="18801" y="21071"/>
                  </a:cubicBezTo>
                  <a:cubicBezTo>
                    <a:pt x="18509" y="21042"/>
                    <a:pt x="18213" y="21028"/>
                    <a:pt x="17912" y="21028"/>
                  </a:cubicBezTo>
                  <a:cubicBezTo>
                    <a:pt x="17012" y="21028"/>
                    <a:pt x="16070" y="21159"/>
                    <a:pt x="15055" y="21425"/>
                  </a:cubicBezTo>
                  <a:cubicBezTo>
                    <a:pt x="12403" y="22121"/>
                    <a:pt x="9892" y="23330"/>
                    <a:pt x="7589" y="25021"/>
                  </a:cubicBezTo>
                  <a:cubicBezTo>
                    <a:pt x="7387" y="25166"/>
                    <a:pt x="7198" y="25328"/>
                    <a:pt x="7015" y="25487"/>
                  </a:cubicBezTo>
                  <a:lnTo>
                    <a:pt x="6879" y="25603"/>
                  </a:lnTo>
                  <a:cubicBezTo>
                    <a:pt x="6735" y="25727"/>
                    <a:pt x="6567" y="25791"/>
                    <a:pt x="6401" y="25791"/>
                  </a:cubicBezTo>
                  <a:cubicBezTo>
                    <a:pt x="6348" y="25791"/>
                    <a:pt x="6295" y="25784"/>
                    <a:pt x="6243" y="25771"/>
                  </a:cubicBezTo>
                  <a:cubicBezTo>
                    <a:pt x="6034" y="25717"/>
                    <a:pt x="5865" y="25554"/>
                    <a:pt x="5781" y="25324"/>
                  </a:cubicBezTo>
                  <a:cubicBezTo>
                    <a:pt x="4573" y="22027"/>
                    <a:pt x="3368" y="18732"/>
                    <a:pt x="2161" y="15434"/>
                  </a:cubicBezTo>
                  <a:lnTo>
                    <a:pt x="379" y="10565"/>
                  </a:lnTo>
                  <a:cubicBezTo>
                    <a:pt x="305" y="10358"/>
                    <a:pt x="314" y="10172"/>
                    <a:pt x="408" y="10000"/>
                  </a:cubicBezTo>
                  <a:cubicBezTo>
                    <a:pt x="447" y="9929"/>
                    <a:pt x="504" y="9858"/>
                    <a:pt x="572" y="9789"/>
                  </a:cubicBezTo>
                  <a:cubicBezTo>
                    <a:pt x="1366" y="9011"/>
                    <a:pt x="2287" y="8282"/>
                    <a:pt x="3473" y="7498"/>
                  </a:cubicBezTo>
                  <a:cubicBezTo>
                    <a:pt x="5248" y="6324"/>
                    <a:pt x="6974" y="5485"/>
                    <a:pt x="8757" y="4929"/>
                  </a:cubicBezTo>
                  <a:cubicBezTo>
                    <a:pt x="10133" y="4500"/>
                    <a:pt x="11510" y="4280"/>
                    <a:pt x="12853" y="4274"/>
                  </a:cubicBezTo>
                  <a:close/>
                  <a:moveTo>
                    <a:pt x="25249" y="1"/>
                  </a:moveTo>
                  <a:cubicBezTo>
                    <a:pt x="24460" y="1"/>
                    <a:pt x="23618" y="55"/>
                    <a:pt x="22671" y="165"/>
                  </a:cubicBezTo>
                  <a:cubicBezTo>
                    <a:pt x="20532" y="417"/>
                    <a:pt x="18642" y="899"/>
                    <a:pt x="16897" y="1638"/>
                  </a:cubicBezTo>
                  <a:cubicBezTo>
                    <a:pt x="15541" y="2208"/>
                    <a:pt x="14321" y="2945"/>
                    <a:pt x="13269" y="3827"/>
                  </a:cubicBezTo>
                  <a:cubicBezTo>
                    <a:pt x="13193" y="3891"/>
                    <a:pt x="13140" y="3953"/>
                    <a:pt x="13105" y="4019"/>
                  </a:cubicBezTo>
                  <a:cubicBezTo>
                    <a:pt x="13035" y="3992"/>
                    <a:pt x="12953" y="3980"/>
                    <a:pt x="12858" y="3977"/>
                  </a:cubicBezTo>
                  <a:cubicBezTo>
                    <a:pt x="11483" y="3983"/>
                    <a:pt x="10076" y="4209"/>
                    <a:pt x="8672" y="4645"/>
                  </a:cubicBezTo>
                  <a:cubicBezTo>
                    <a:pt x="6862" y="5210"/>
                    <a:pt x="5108" y="6062"/>
                    <a:pt x="3311" y="7253"/>
                  </a:cubicBezTo>
                  <a:cubicBezTo>
                    <a:pt x="2111" y="8045"/>
                    <a:pt x="1176" y="8783"/>
                    <a:pt x="369" y="9577"/>
                  </a:cubicBezTo>
                  <a:cubicBezTo>
                    <a:pt x="278" y="9666"/>
                    <a:pt x="206" y="9760"/>
                    <a:pt x="152" y="9855"/>
                  </a:cubicBezTo>
                  <a:cubicBezTo>
                    <a:pt x="16" y="10104"/>
                    <a:pt x="0" y="10378"/>
                    <a:pt x="104" y="10665"/>
                  </a:cubicBezTo>
                  <a:lnTo>
                    <a:pt x="1886" y="15534"/>
                  </a:lnTo>
                  <a:cubicBezTo>
                    <a:pt x="3092" y="18832"/>
                    <a:pt x="4298" y="22126"/>
                    <a:pt x="5506" y="25423"/>
                  </a:cubicBezTo>
                  <a:cubicBezTo>
                    <a:pt x="5624" y="25743"/>
                    <a:pt x="5867" y="25974"/>
                    <a:pt x="6170" y="26053"/>
                  </a:cubicBezTo>
                  <a:cubicBezTo>
                    <a:pt x="6247" y="26075"/>
                    <a:pt x="6325" y="26083"/>
                    <a:pt x="6403" y="26083"/>
                  </a:cubicBezTo>
                  <a:cubicBezTo>
                    <a:pt x="6639" y="26083"/>
                    <a:pt x="6873" y="25995"/>
                    <a:pt x="7072" y="25826"/>
                  </a:cubicBezTo>
                  <a:lnTo>
                    <a:pt x="7208" y="25710"/>
                  </a:lnTo>
                  <a:cubicBezTo>
                    <a:pt x="7387" y="25557"/>
                    <a:pt x="7575" y="25398"/>
                    <a:pt x="7763" y="25257"/>
                  </a:cubicBezTo>
                  <a:cubicBezTo>
                    <a:pt x="10035" y="23589"/>
                    <a:pt x="12515" y="22395"/>
                    <a:pt x="15131" y="21709"/>
                  </a:cubicBezTo>
                  <a:cubicBezTo>
                    <a:pt x="16119" y="21452"/>
                    <a:pt x="17035" y="21322"/>
                    <a:pt x="17909" y="21322"/>
                  </a:cubicBezTo>
                  <a:cubicBezTo>
                    <a:pt x="18201" y="21322"/>
                    <a:pt x="18489" y="21336"/>
                    <a:pt x="18772" y="21365"/>
                  </a:cubicBezTo>
                  <a:cubicBezTo>
                    <a:pt x="18930" y="21381"/>
                    <a:pt x="19089" y="21401"/>
                    <a:pt x="19268" y="21424"/>
                  </a:cubicBezTo>
                  <a:lnTo>
                    <a:pt x="19325" y="21431"/>
                  </a:lnTo>
                  <a:lnTo>
                    <a:pt x="19487" y="21452"/>
                  </a:lnTo>
                  <a:lnTo>
                    <a:pt x="19596" y="21331"/>
                  </a:lnTo>
                  <a:lnTo>
                    <a:pt x="19636" y="21289"/>
                  </a:lnTo>
                  <a:cubicBezTo>
                    <a:pt x="19753" y="21157"/>
                    <a:pt x="19863" y="21040"/>
                    <a:pt x="19972" y="20925"/>
                  </a:cubicBezTo>
                  <a:cubicBezTo>
                    <a:pt x="20764" y="20106"/>
                    <a:pt x="21747" y="19425"/>
                    <a:pt x="22975" y="18838"/>
                  </a:cubicBezTo>
                  <a:cubicBezTo>
                    <a:pt x="25416" y="17671"/>
                    <a:pt x="28079" y="16983"/>
                    <a:pt x="30892" y="16791"/>
                  </a:cubicBezTo>
                  <a:cubicBezTo>
                    <a:pt x="31047" y="16781"/>
                    <a:pt x="31206" y="16778"/>
                    <a:pt x="31363" y="16778"/>
                  </a:cubicBezTo>
                  <a:cubicBezTo>
                    <a:pt x="31446" y="16778"/>
                    <a:pt x="31528" y="16779"/>
                    <a:pt x="31609" y="16779"/>
                  </a:cubicBezTo>
                  <a:lnTo>
                    <a:pt x="31796" y="16779"/>
                  </a:lnTo>
                  <a:cubicBezTo>
                    <a:pt x="32141" y="16779"/>
                    <a:pt x="32443" y="16632"/>
                    <a:pt x="32624" y="16371"/>
                  </a:cubicBezTo>
                  <a:cubicBezTo>
                    <a:pt x="32808" y="16116"/>
                    <a:pt x="32847" y="15783"/>
                    <a:pt x="32727" y="15463"/>
                  </a:cubicBezTo>
                  <a:cubicBezTo>
                    <a:pt x="31533" y="12201"/>
                    <a:pt x="30341" y="8938"/>
                    <a:pt x="29145" y="5674"/>
                  </a:cubicBezTo>
                  <a:lnTo>
                    <a:pt x="27325" y="705"/>
                  </a:lnTo>
                  <a:cubicBezTo>
                    <a:pt x="27220" y="418"/>
                    <a:pt x="27033" y="218"/>
                    <a:pt x="26766" y="116"/>
                  </a:cubicBezTo>
                  <a:cubicBezTo>
                    <a:pt x="26665" y="77"/>
                    <a:pt x="26547" y="52"/>
                    <a:pt x="26422" y="43"/>
                  </a:cubicBezTo>
                  <a:cubicBezTo>
                    <a:pt x="26040" y="15"/>
                    <a:pt x="25651" y="1"/>
                    <a:pt x="2524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8;p25"/>
            <p:cNvSpPr/>
            <p:nvPr/>
          </p:nvSpPr>
          <p:spPr>
            <a:xfrm>
              <a:off x="1477964" y="3514421"/>
              <a:ext cx="329665" cy="73293"/>
            </a:xfrm>
            <a:custGeom>
              <a:avLst/>
              <a:gdLst/>
              <a:ahLst/>
              <a:cxnLst/>
              <a:rect l="l" t="t" r="r" b="b"/>
              <a:pathLst>
                <a:path w="10178" h="2263" extrusionOk="0">
                  <a:moveTo>
                    <a:pt x="7725" y="0"/>
                  </a:moveTo>
                  <a:cubicBezTo>
                    <a:pt x="5749" y="0"/>
                    <a:pt x="2808" y="342"/>
                    <a:pt x="92" y="1987"/>
                  </a:cubicBezTo>
                  <a:cubicBezTo>
                    <a:pt x="21" y="2029"/>
                    <a:pt x="0" y="2120"/>
                    <a:pt x="43" y="2191"/>
                  </a:cubicBezTo>
                  <a:cubicBezTo>
                    <a:pt x="71" y="2238"/>
                    <a:pt x="119" y="2262"/>
                    <a:pt x="169" y="2262"/>
                  </a:cubicBezTo>
                  <a:cubicBezTo>
                    <a:pt x="196" y="2262"/>
                    <a:pt x="223" y="2255"/>
                    <a:pt x="246" y="2241"/>
                  </a:cubicBezTo>
                  <a:cubicBezTo>
                    <a:pt x="2905" y="630"/>
                    <a:pt x="5787" y="296"/>
                    <a:pt x="7721" y="296"/>
                  </a:cubicBezTo>
                  <a:cubicBezTo>
                    <a:pt x="9076" y="296"/>
                    <a:pt x="9966" y="460"/>
                    <a:pt x="9987" y="465"/>
                  </a:cubicBezTo>
                  <a:cubicBezTo>
                    <a:pt x="9996" y="466"/>
                    <a:pt x="10004" y="467"/>
                    <a:pt x="10013" y="467"/>
                  </a:cubicBezTo>
                  <a:cubicBezTo>
                    <a:pt x="10082" y="467"/>
                    <a:pt x="10146" y="419"/>
                    <a:pt x="10160" y="347"/>
                  </a:cubicBezTo>
                  <a:cubicBezTo>
                    <a:pt x="10177" y="267"/>
                    <a:pt x="10123" y="189"/>
                    <a:pt x="10044" y="174"/>
                  </a:cubicBezTo>
                  <a:cubicBezTo>
                    <a:pt x="10021" y="169"/>
                    <a:pt x="9111" y="0"/>
                    <a:pt x="772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9;p25"/>
            <p:cNvSpPr/>
            <p:nvPr/>
          </p:nvSpPr>
          <p:spPr>
            <a:xfrm>
              <a:off x="1499698" y="3573859"/>
              <a:ext cx="329633" cy="73163"/>
            </a:xfrm>
            <a:custGeom>
              <a:avLst/>
              <a:gdLst/>
              <a:ahLst/>
              <a:cxnLst/>
              <a:rect l="l" t="t" r="r" b="b"/>
              <a:pathLst>
                <a:path w="10177" h="2259" extrusionOk="0">
                  <a:moveTo>
                    <a:pt x="7734" y="1"/>
                  </a:moveTo>
                  <a:cubicBezTo>
                    <a:pt x="5759" y="1"/>
                    <a:pt x="2813" y="341"/>
                    <a:pt x="93" y="1986"/>
                  </a:cubicBezTo>
                  <a:cubicBezTo>
                    <a:pt x="23" y="2029"/>
                    <a:pt x="1" y="2118"/>
                    <a:pt x="43" y="2188"/>
                  </a:cubicBezTo>
                  <a:cubicBezTo>
                    <a:pt x="72" y="2234"/>
                    <a:pt x="120" y="2259"/>
                    <a:pt x="170" y="2259"/>
                  </a:cubicBezTo>
                  <a:cubicBezTo>
                    <a:pt x="195" y="2259"/>
                    <a:pt x="222" y="2251"/>
                    <a:pt x="245" y="2237"/>
                  </a:cubicBezTo>
                  <a:cubicBezTo>
                    <a:pt x="2907" y="628"/>
                    <a:pt x="5790" y="294"/>
                    <a:pt x="7724" y="294"/>
                  </a:cubicBezTo>
                  <a:cubicBezTo>
                    <a:pt x="9078" y="294"/>
                    <a:pt x="9966" y="458"/>
                    <a:pt x="9987" y="461"/>
                  </a:cubicBezTo>
                  <a:cubicBezTo>
                    <a:pt x="9996" y="463"/>
                    <a:pt x="10005" y="464"/>
                    <a:pt x="10014" y="464"/>
                  </a:cubicBezTo>
                  <a:cubicBezTo>
                    <a:pt x="10084" y="464"/>
                    <a:pt x="10147" y="415"/>
                    <a:pt x="10161" y="343"/>
                  </a:cubicBezTo>
                  <a:cubicBezTo>
                    <a:pt x="10176" y="264"/>
                    <a:pt x="10124" y="186"/>
                    <a:pt x="10044" y="170"/>
                  </a:cubicBezTo>
                  <a:cubicBezTo>
                    <a:pt x="10022" y="167"/>
                    <a:pt x="9116" y="1"/>
                    <a:pt x="773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0;p25"/>
            <p:cNvSpPr/>
            <p:nvPr/>
          </p:nvSpPr>
          <p:spPr>
            <a:xfrm>
              <a:off x="1521465" y="3633361"/>
              <a:ext cx="329665" cy="73228"/>
            </a:xfrm>
            <a:custGeom>
              <a:avLst/>
              <a:gdLst/>
              <a:ahLst/>
              <a:cxnLst/>
              <a:rect l="l" t="t" r="r" b="b"/>
              <a:pathLst>
                <a:path w="10178" h="2261" extrusionOk="0">
                  <a:moveTo>
                    <a:pt x="7729" y="0"/>
                  </a:moveTo>
                  <a:cubicBezTo>
                    <a:pt x="5754" y="0"/>
                    <a:pt x="2811" y="342"/>
                    <a:pt x="94" y="1988"/>
                  </a:cubicBezTo>
                  <a:cubicBezTo>
                    <a:pt x="24" y="2030"/>
                    <a:pt x="0" y="2120"/>
                    <a:pt x="44" y="2189"/>
                  </a:cubicBezTo>
                  <a:cubicBezTo>
                    <a:pt x="73" y="2236"/>
                    <a:pt x="120" y="2260"/>
                    <a:pt x="169" y="2260"/>
                  </a:cubicBezTo>
                  <a:cubicBezTo>
                    <a:pt x="196" y="2260"/>
                    <a:pt x="223" y="2253"/>
                    <a:pt x="246" y="2239"/>
                  </a:cubicBezTo>
                  <a:cubicBezTo>
                    <a:pt x="2906" y="628"/>
                    <a:pt x="5788" y="294"/>
                    <a:pt x="7722" y="294"/>
                  </a:cubicBezTo>
                  <a:cubicBezTo>
                    <a:pt x="9077" y="294"/>
                    <a:pt x="9966" y="458"/>
                    <a:pt x="9987" y="463"/>
                  </a:cubicBezTo>
                  <a:cubicBezTo>
                    <a:pt x="9996" y="464"/>
                    <a:pt x="10005" y="465"/>
                    <a:pt x="10014" y="465"/>
                  </a:cubicBezTo>
                  <a:cubicBezTo>
                    <a:pt x="10085" y="465"/>
                    <a:pt x="10148" y="417"/>
                    <a:pt x="10162" y="345"/>
                  </a:cubicBezTo>
                  <a:cubicBezTo>
                    <a:pt x="10177" y="265"/>
                    <a:pt x="10125" y="187"/>
                    <a:pt x="10044" y="172"/>
                  </a:cubicBezTo>
                  <a:cubicBezTo>
                    <a:pt x="10022" y="168"/>
                    <a:pt x="9113" y="0"/>
                    <a:pt x="7729"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81;p25"/>
            <p:cNvSpPr/>
            <p:nvPr/>
          </p:nvSpPr>
          <p:spPr>
            <a:xfrm>
              <a:off x="1543264" y="3692831"/>
              <a:ext cx="329665" cy="73261"/>
            </a:xfrm>
            <a:custGeom>
              <a:avLst/>
              <a:gdLst/>
              <a:ahLst/>
              <a:cxnLst/>
              <a:rect l="l" t="t" r="r" b="b"/>
              <a:pathLst>
                <a:path w="10178" h="2262" extrusionOk="0">
                  <a:moveTo>
                    <a:pt x="7726" y="0"/>
                  </a:moveTo>
                  <a:cubicBezTo>
                    <a:pt x="5750" y="0"/>
                    <a:pt x="2808" y="342"/>
                    <a:pt x="93" y="1987"/>
                  </a:cubicBezTo>
                  <a:cubicBezTo>
                    <a:pt x="24" y="2030"/>
                    <a:pt x="0" y="2121"/>
                    <a:pt x="43" y="2190"/>
                  </a:cubicBezTo>
                  <a:cubicBezTo>
                    <a:pt x="71" y="2236"/>
                    <a:pt x="120" y="2261"/>
                    <a:pt x="169" y="2261"/>
                  </a:cubicBezTo>
                  <a:cubicBezTo>
                    <a:pt x="196" y="2261"/>
                    <a:pt x="223" y="2254"/>
                    <a:pt x="246" y="2240"/>
                  </a:cubicBezTo>
                  <a:cubicBezTo>
                    <a:pt x="2904" y="629"/>
                    <a:pt x="5785" y="295"/>
                    <a:pt x="7719" y="295"/>
                  </a:cubicBezTo>
                  <a:cubicBezTo>
                    <a:pt x="9075" y="295"/>
                    <a:pt x="9966" y="459"/>
                    <a:pt x="9987" y="464"/>
                  </a:cubicBezTo>
                  <a:cubicBezTo>
                    <a:pt x="9996" y="465"/>
                    <a:pt x="10004" y="466"/>
                    <a:pt x="10013" y="466"/>
                  </a:cubicBezTo>
                  <a:cubicBezTo>
                    <a:pt x="10082" y="466"/>
                    <a:pt x="10146" y="417"/>
                    <a:pt x="10162" y="346"/>
                  </a:cubicBezTo>
                  <a:cubicBezTo>
                    <a:pt x="10177" y="267"/>
                    <a:pt x="10123" y="188"/>
                    <a:pt x="10044" y="173"/>
                  </a:cubicBezTo>
                  <a:cubicBezTo>
                    <a:pt x="10022" y="169"/>
                    <a:pt x="9112" y="0"/>
                    <a:pt x="7726"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82;p25"/>
            <p:cNvSpPr/>
            <p:nvPr/>
          </p:nvSpPr>
          <p:spPr>
            <a:xfrm>
              <a:off x="1564999" y="3752301"/>
              <a:ext cx="329633" cy="73293"/>
            </a:xfrm>
            <a:custGeom>
              <a:avLst/>
              <a:gdLst/>
              <a:ahLst/>
              <a:cxnLst/>
              <a:rect l="l" t="t" r="r" b="b"/>
              <a:pathLst>
                <a:path w="10177" h="2263" extrusionOk="0">
                  <a:moveTo>
                    <a:pt x="7729" y="1"/>
                  </a:moveTo>
                  <a:cubicBezTo>
                    <a:pt x="5754" y="1"/>
                    <a:pt x="2810" y="342"/>
                    <a:pt x="93" y="1989"/>
                  </a:cubicBezTo>
                  <a:cubicBezTo>
                    <a:pt x="24" y="2031"/>
                    <a:pt x="1" y="2122"/>
                    <a:pt x="43" y="2192"/>
                  </a:cubicBezTo>
                  <a:cubicBezTo>
                    <a:pt x="72" y="2237"/>
                    <a:pt x="120" y="2263"/>
                    <a:pt x="170" y="2263"/>
                  </a:cubicBezTo>
                  <a:cubicBezTo>
                    <a:pt x="195" y="2263"/>
                    <a:pt x="222" y="2255"/>
                    <a:pt x="245" y="2241"/>
                  </a:cubicBezTo>
                  <a:cubicBezTo>
                    <a:pt x="2904" y="630"/>
                    <a:pt x="5787" y="296"/>
                    <a:pt x="7721" y="296"/>
                  </a:cubicBezTo>
                  <a:cubicBezTo>
                    <a:pt x="9076" y="296"/>
                    <a:pt x="9966" y="460"/>
                    <a:pt x="9988" y="464"/>
                  </a:cubicBezTo>
                  <a:cubicBezTo>
                    <a:pt x="9996" y="465"/>
                    <a:pt x="10005" y="466"/>
                    <a:pt x="10014" y="466"/>
                  </a:cubicBezTo>
                  <a:cubicBezTo>
                    <a:pt x="10084" y="466"/>
                    <a:pt x="10147" y="418"/>
                    <a:pt x="10161" y="347"/>
                  </a:cubicBezTo>
                  <a:cubicBezTo>
                    <a:pt x="10176" y="268"/>
                    <a:pt x="10124" y="190"/>
                    <a:pt x="10044" y="173"/>
                  </a:cubicBezTo>
                  <a:cubicBezTo>
                    <a:pt x="10022" y="169"/>
                    <a:pt x="9113" y="1"/>
                    <a:pt x="772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83;p25"/>
            <p:cNvSpPr/>
            <p:nvPr/>
          </p:nvSpPr>
          <p:spPr>
            <a:xfrm>
              <a:off x="1586701" y="3811739"/>
              <a:ext cx="329665" cy="73261"/>
            </a:xfrm>
            <a:custGeom>
              <a:avLst/>
              <a:gdLst/>
              <a:ahLst/>
              <a:cxnLst/>
              <a:rect l="l" t="t" r="r" b="b"/>
              <a:pathLst>
                <a:path w="10178" h="2262" extrusionOk="0">
                  <a:moveTo>
                    <a:pt x="7732" y="1"/>
                  </a:moveTo>
                  <a:cubicBezTo>
                    <a:pt x="5757" y="1"/>
                    <a:pt x="2813" y="343"/>
                    <a:pt x="93" y="1989"/>
                  </a:cubicBezTo>
                  <a:cubicBezTo>
                    <a:pt x="25" y="2032"/>
                    <a:pt x="1" y="2121"/>
                    <a:pt x="44" y="2191"/>
                  </a:cubicBezTo>
                  <a:cubicBezTo>
                    <a:pt x="72" y="2238"/>
                    <a:pt x="120" y="2262"/>
                    <a:pt x="170" y="2262"/>
                  </a:cubicBezTo>
                  <a:cubicBezTo>
                    <a:pt x="197" y="2262"/>
                    <a:pt x="224" y="2255"/>
                    <a:pt x="247" y="2241"/>
                  </a:cubicBezTo>
                  <a:cubicBezTo>
                    <a:pt x="2906" y="630"/>
                    <a:pt x="5788" y="296"/>
                    <a:pt x="7722" y="296"/>
                  </a:cubicBezTo>
                  <a:cubicBezTo>
                    <a:pt x="9077" y="296"/>
                    <a:pt x="9967" y="460"/>
                    <a:pt x="9988" y="464"/>
                  </a:cubicBezTo>
                  <a:cubicBezTo>
                    <a:pt x="9997" y="466"/>
                    <a:pt x="10005" y="467"/>
                    <a:pt x="10014" y="467"/>
                  </a:cubicBezTo>
                  <a:cubicBezTo>
                    <a:pt x="10084" y="467"/>
                    <a:pt x="10147" y="418"/>
                    <a:pt x="10162" y="347"/>
                  </a:cubicBezTo>
                  <a:cubicBezTo>
                    <a:pt x="10178" y="266"/>
                    <a:pt x="10127" y="189"/>
                    <a:pt x="10044" y="173"/>
                  </a:cubicBezTo>
                  <a:cubicBezTo>
                    <a:pt x="10023" y="169"/>
                    <a:pt x="9115" y="1"/>
                    <a:pt x="773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84;p25"/>
            <p:cNvSpPr/>
            <p:nvPr/>
          </p:nvSpPr>
          <p:spPr>
            <a:xfrm>
              <a:off x="1416420" y="3581406"/>
              <a:ext cx="53832" cy="49942"/>
            </a:xfrm>
            <a:custGeom>
              <a:avLst/>
              <a:gdLst/>
              <a:ahLst/>
              <a:cxnLst/>
              <a:rect l="l" t="t" r="r" b="b"/>
              <a:pathLst>
                <a:path w="1662" h="1542" extrusionOk="0">
                  <a:moveTo>
                    <a:pt x="791" y="298"/>
                  </a:moveTo>
                  <a:cubicBezTo>
                    <a:pt x="983" y="298"/>
                    <a:pt x="1168" y="414"/>
                    <a:pt x="1237" y="606"/>
                  </a:cubicBezTo>
                  <a:cubicBezTo>
                    <a:pt x="1328" y="851"/>
                    <a:pt x="1202" y="1124"/>
                    <a:pt x="955" y="1215"/>
                  </a:cubicBezTo>
                  <a:cubicBezTo>
                    <a:pt x="902" y="1235"/>
                    <a:pt x="847" y="1243"/>
                    <a:pt x="793" y="1243"/>
                  </a:cubicBezTo>
                  <a:cubicBezTo>
                    <a:pt x="600" y="1243"/>
                    <a:pt x="417" y="1124"/>
                    <a:pt x="348" y="932"/>
                  </a:cubicBezTo>
                  <a:cubicBezTo>
                    <a:pt x="257" y="688"/>
                    <a:pt x="384" y="414"/>
                    <a:pt x="628" y="326"/>
                  </a:cubicBezTo>
                  <a:cubicBezTo>
                    <a:pt x="683" y="306"/>
                    <a:pt x="739" y="298"/>
                    <a:pt x="791" y="298"/>
                  </a:cubicBezTo>
                  <a:close/>
                  <a:moveTo>
                    <a:pt x="793" y="1"/>
                  </a:moveTo>
                  <a:cubicBezTo>
                    <a:pt x="702" y="1"/>
                    <a:pt x="614" y="17"/>
                    <a:pt x="529" y="49"/>
                  </a:cubicBezTo>
                  <a:cubicBezTo>
                    <a:pt x="337" y="117"/>
                    <a:pt x="182" y="259"/>
                    <a:pt x="96" y="448"/>
                  </a:cubicBezTo>
                  <a:cubicBezTo>
                    <a:pt x="9" y="634"/>
                    <a:pt x="1" y="844"/>
                    <a:pt x="71" y="1037"/>
                  </a:cubicBezTo>
                  <a:cubicBezTo>
                    <a:pt x="181" y="1337"/>
                    <a:pt x="472" y="1541"/>
                    <a:pt x="793" y="1541"/>
                  </a:cubicBezTo>
                  <a:cubicBezTo>
                    <a:pt x="884" y="1540"/>
                    <a:pt x="972" y="1526"/>
                    <a:pt x="1058" y="1493"/>
                  </a:cubicBezTo>
                  <a:cubicBezTo>
                    <a:pt x="1457" y="1348"/>
                    <a:pt x="1662" y="904"/>
                    <a:pt x="1515" y="506"/>
                  </a:cubicBezTo>
                  <a:cubicBezTo>
                    <a:pt x="1405" y="205"/>
                    <a:pt x="1114" y="1"/>
                    <a:pt x="79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5;p25"/>
            <p:cNvSpPr/>
            <p:nvPr/>
          </p:nvSpPr>
          <p:spPr>
            <a:xfrm>
              <a:off x="1435790" y="3640973"/>
              <a:ext cx="56229" cy="49877"/>
            </a:xfrm>
            <a:custGeom>
              <a:avLst/>
              <a:gdLst/>
              <a:ahLst/>
              <a:cxnLst/>
              <a:rect l="l" t="t" r="r" b="b"/>
              <a:pathLst>
                <a:path w="1736" h="1540" extrusionOk="0">
                  <a:moveTo>
                    <a:pt x="866" y="297"/>
                  </a:moveTo>
                  <a:cubicBezTo>
                    <a:pt x="1059" y="297"/>
                    <a:pt x="1243" y="415"/>
                    <a:pt x="1312" y="607"/>
                  </a:cubicBezTo>
                  <a:cubicBezTo>
                    <a:pt x="1402" y="852"/>
                    <a:pt x="1277" y="1125"/>
                    <a:pt x="1031" y="1214"/>
                  </a:cubicBezTo>
                  <a:cubicBezTo>
                    <a:pt x="976" y="1236"/>
                    <a:pt x="923" y="1244"/>
                    <a:pt x="868" y="1244"/>
                  </a:cubicBezTo>
                  <a:cubicBezTo>
                    <a:pt x="676" y="1244"/>
                    <a:pt x="493" y="1125"/>
                    <a:pt x="422" y="933"/>
                  </a:cubicBezTo>
                  <a:cubicBezTo>
                    <a:pt x="334" y="689"/>
                    <a:pt x="457" y="415"/>
                    <a:pt x="704" y="326"/>
                  </a:cubicBezTo>
                  <a:cubicBezTo>
                    <a:pt x="758" y="306"/>
                    <a:pt x="812" y="297"/>
                    <a:pt x="866" y="297"/>
                  </a:cubicBezTo>
                  <a:close/>
                  <a:moveTo>
                    <a:pt x="868" y="1"/>
                  </a:moveTo>
                  <a:cubicBezTo>
                    <a:pt x="777" y="1"/>
                    <a:pt x="689" y="16"/>
                    <a:pt x="604" y="46"/>
                  </a:cubicBezTo>
                  <a:cubicBezTo>
                    <a:pt x="206" y="192"/>
                    <a:pt x="0" y="635"/>
                    <a:pt x="145" y="1033"/>
                  </a:cubicBezTo>
                  <a:cubicBezTo>
                    <a:pt x="256" y="1335"/>
                    <a:pt x="547" y="1540"/>
                    <a:pt x="868" y="1540"/>
                  </a:cubicBezTo>
                  <a:cubicBezTo>
                    <a:pt x="959" y="1540"/>
                    <a:pt x="1047" y="1523"/>
                    <a:pt x="1132" y="1493"/>
                  </a:cubicBezTo>
                  <a:cubicBezTo>
                    <a:pt x="1532" y="1348"/>
                    <a:pt x="1735" y="904"/>
                    <a:pt x="1590" y="506"/>
                  </a:cubicBezTo>
                  <a:cubicBezTo>
                    <a:pt x="1480" y="205"/>
                    <a:pt x="1189" y="1"/>
                    <a:pt x="86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6;p25"/>
            <p:cNvSpPr/>
            <p:nvPr/>
          </p:nvSpPr>
          <p:spPr>
            <a:xfrm>
              <a:off x="1457525" y="3700540"/>
              <a:ext cx="56294" cy="49877"/>
            </a:xfrm>
            <a:custGeom>
              <a:avLst/>
              <a:gdLst/>
              <a:ahLst/>
              <a:cxnLst/>
              <a:rect l="l" t="t" r="r" b="b"/>
              <a:pathLst>
                <a:path w="1738" h="1540" extrusionOk="0">
                  <a:moveTo>
                    <a:pt x="868" y="297"/>
                  </a:moveTo>
                  <a:cubicBezTo>
                    <a:pt x="1061" y="297"/>
                    <a:pt x="1245" y="413"/>
                    <a:pt x="1313" y="605"/>
                  </a:cubicBezTo>
                  <a:cubicBezTo>
                    <a:pt x="1404" y="851"/>
                    <a:pt x="1277" y="1123"/>
                    <a:pt x="1033" y="1214"/>
                  </a:cubicBezTo>
                  <a:cubicBezTo>
                    <a:pt x="979" y="1234"/>
                    <a:pt x="925" y="1242"/>
                    <a:pt x="870" y="1242"/>
                  </a:cubicBezTo>
                  <a:cubicBezTo>
                    <a:pt x="869" y="1242"/>
                    <a:pt x="867" y="1243"/>
                    <a:pt x="866" y="1243"/>
                  </a:cubicBezTo>
                  <a:cubicBezTo>
                    <a:pt x="676" y="1243"/>
                    <a:pt x="494" y="1122"/>
                    <a:pt x="424" y="932"/>
                  </a:cubicBezTo>
                  <a:cubicBezTo>
                    <a:pt x="336" y="687"/>
                    <a:pt x="461" y="413"/>
                    <a:pt x="706" y="325"/>
                  </a:cubicBezTo>
                  <a:cubicBezTo>
                    <a:pt x="759" y="305"/>
                    <a:pt x="814" y="297"/>
                    <a:pt x="868" y="297"/>
                  </a:cubicBezTo>
                  <a:close/>
                  <a:moveTo>
                    <a:pt x="870" y="0"/>
                  </a:moveTo>
                  <a:cubicBezTo>
                    <a:pt x="780" y="0"/>
                    <a:pt x="692" y="16"/>
                    <a:pt x="607" y="48"/>
                  </a:cubicBezTo>
                  <a:cubicBezTo>
                    <a:pt x="207" y="193"/>
                    <a:pt x="1" y="638"/>
                    <a:pt x="147" y="1032"/>
                  </a:cubicBezTo>
                  <a:cubicBezTo>
                    <a:pt x="258" y="1335"/>
                    <a:pt x="550" y="1539"/>
                    <a:pt x="870" y="1539"/>
                  </a:cubicBezTo>
                  <a:cubicBezTo>
                    <a:pt x="961" y="1539"/>
                    <a:pt x="1049" y="1525"/>
                    <a:pt x="1134" y="1492"/>
                  </a:cubicBezTo>
                  <a:cubicBezTo>
                    <a:pt x="1533" y="1348"/>
                    <a:pt x="1737" y="903"/>
                    <a:pt x="1591" y="506"/>
                  </a:cubicBezTo>
                  <a:cubicBezTo>
                    <a:pt x="1482" y="205"/>
                    <a:pt x="1191" y="0"/>
                    <a:pt x="87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7;p25"/>
            <p:cNvSpPr/>
            <p:nvPr/>
          </p:nvSpPr>
          <p:spPr>
            <a:xfrm>
              <a:off x="1479324" y="3760140"/>
              <a:ext cx="56326" cy="49877"/>
            </a:xfrm>
            <a:custGeom>
              <a:avLst/>
              <a:gdLst/>
              <a:ahLst/>
              <a:cxnLst/>
              <a:rect l="l" t="t" r="r" b="b"/>
              <a:pathLst>
                <a:path w="1739" h="1540" extrusionOk="0">
                  <a:moveTo>
                    <a:pt x="867" y="296"/>
                  </a:moveTo>
                  <a:cubicBezTo>
                    <a:pt x="1060" y="296"/>
                    <a:pt x="1243" y="413"/>
                    <a:pt x="1314" y="605"/>
                  </a:cubicBezTo>
                  <a:cubicBezTo>
                    <a:pt x="1404" y="851"/>
                    <a:pt x="1277" y="1123"/>
                    <a:pt x="1033" y="1213"/>
                  </a:cubicBezTo>
                  <a:cubicBezTo>
                    <a:pt x="979" y="1231"/>
                    <a:pt x="924" y="1243"/>
                    <a:pt x="871" y="1243"/>
                  </a:cubicBezTo>
                  <a:cubicBezTo>
                    <a:pt x="678" y="1243"/>
                    <a:pt x="495" y="1123"/>
                    <a:pt x="424" y="932"/>
                  </a:cubicBezTo>
                  <a:cubicBezTo>
                    <a:pt x="334" y="687"/>
                    <a:pt x="461" y="413"/>
                    <a:pt x="705" y="324"/>
                  </a:cubicBezTo>
                  <a:cubicBezTo>
                    <a:pt x="759" y="304"/>
                    <a:pt x="814" y="296"/>
                    <a:pt x="867" y="296"/>
                  </a:cubicBezTo>
                  <a:close/>
                  <a:moveTo>
                    <a:pt x="870" y="0"/>
                  </a:moveTo>
                  <a:cubicBezTo>
                    <a:pt x="780" y="0"/>
                    <a:pt x="692" y="16"/>
                    <a:pt x="607" y="47"/>
                  </a:cubicBezTo>
                  <a:cubicBezTo>
                    <a:pt x="207" y="192"/>
                    <a:pt x="1" y="636"/>
                    <a:pt x="147" y="1034"/>
                  </a:cubicBezTo>
                  <a:cubicBezTo>
                    <a:pt x="256" y="1335"/>
                    <a:pt x="550" y="1539"/>
                    <a:pt x="871" y="1539"/>
                  </a:cubicBezTo>
                  <a:cubicBezTo>
                    <a:pt x="959" y="1539"/>
                    <a:pt x="1049" y="1524"/>
                    <a:pt x="1134" y="1492"/>
                  </a:cubicBezTo>
                  <a:cubicBezTo>
                    <a:pt x="1533" y="1348"/>
                    <a:pt x="1739" y="903"/>
                    <a:pt x="1592" y="506"/>
                  </a:cubicBezTo>
                  <a:cubicBezTo>
                    <a:pt x="1482" y="205"/>
                    <a:pt x="1191" y="0"/>
                    <a:pt x="87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8;p25"/>
            <p:cNvSpPr/>
            <p:nvPr/>
          </p:nvSpPr>
          <p:spPr>
            <a:xfrm>
              <a:off x="1503618" y="3819577"/>
              <a:ext cx="51403" cy="49942"/>
            </a:xfrm>
            <a:custGeom>
              <a:avLst/>
              <a:gdLst/>
              <a:ahLst/>
              <a:cxnLst/>
              <a:rect l="l" t="t" r="r" b="b"/>
              <a:pathLst>
                <a:path w="1587" h="1542" extrusionOk="0">
                  <a:moveTo>
                    <a:pt x="791" y="296"/>
                  </a:moveTo>
                  <a:cubicBezTo>
                    <a:pt x="983" y="296"/>
                    <a:pt x="1166" y="416"/>
                    <a:pt x="1237" y="607"/>
                  </a:cubicBezTo>
                  <a:cubicBezTo>
                    <a:pt x="1326" y="853"/>
                    <a:pt x="1200" y="1125"/>
                    <a:pt x="954" y="1216"/>
                  </a:cubicBezTo>
                  <a:cubicBezTo>
                    <a:pt x="902" y="1236"/>
                    <a:pt x="847" y="1245"/>
                    <a:pt x="794" y="1245"/>
                  </a:cubicBezTo>
                  <a:cubicBezTo>
                    <a:pt x="793" y="1245"/>
                    <a:pt x="792" y="1245"/>
                    <a:pt x="791" y="1245"/>
                  </a:cubicBezTo>
                  <a:cubicBezTo>
                    <a:pt x="597" y="1245"/>
                    <a:pt x="417" y="1126"/>
                    <a:pt x="348" y="934"/>
                  </a:cubicBezTo>
                  <a:cubicBezTo>
                    <a:pt x="257" y="690"/>
                    <a:pt x="384" y="416"/>
                    <a:pt x="628" y="328"/>
                  </a:cubicBezTo>
                  <a:cubicBezTo>
                    <a:pt x="682" y="308"/>
                    <a:pt x="736" y="296"/>
                    <a:pt x="791" y="296"/>
                  </a:cubicBezTo>
                  <a:close/>
                  <a:moveTo>
                    <a:pt x="794" y="1"/>
                  </a:moveTo>
                  <a:cubicBezTo>
                    <a:pt x="703" y="1"/>
                    <a:pt x="614" y="17"/>
                    <a:pt x="529" y="48"/>
                  </a:cubicBezTo>
                  <a:cubicBezTo>
                    <a:pt x="337" y="117"/>
                    <a:pt x="184" y="259"/>
                    <a:pt x="94" y="448"/>
                  </a:cubicBezTo>
                  <a:cubicBezTo>
                    <a:pt x="9" y="634"/>
                    <a:pt x="0" y="843"/>
                    <a:pt x="71" y="1035"/>
                  </a:cubicBezTo>
                  <a:cubicBezTo>
                    <a:pt x="181" y="1337"/>
                    <a:pt x="472" y="1541"/>
                    <a:pt x="794" y="1541"/>
                  </a:cubicBezTo>
                  <a:cubicBezTo>
                    <a:pt x="882" y="1541"/>
                    <a:pt x="972" y="1527"/>
                    <a:pt x="1057" y="1495"/>
                  </a:cubicBezTo>
                  <a:cubicBezTo>
                    <a:pt x="1250" y="1424"/>
                    <a:pt x="1402" y="1283"/>
                    <a:pt x="1491" y="1096"/>
                  </a:cubicBezTo>
                  <a:cubicBezTo>
                    <a:pt x="1579" y="907"/>
                    <a:pt x="1586" y="700"/>
                    <a:pt x="1515" y="506"/>
                  </a:cubicBezTo>
                  <a:cubicBezTo>
                    <a:pt x="1406" y="204"/>
                    <a:pt x="1114" y="1"/>
                    <a:pt x="79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9;p25"/>
            <p:cNvSpPr/>
            <p:nvPr/>
          </p:nvSpPr>
          <p:spPr>
            <a:xfrm>
              <a:off x="1522988" y="3879242"/>
              <a:ext cx="56261" cy="49877"/>
            </a:xfrm>
            <a:custGeom>
              <a:avLst/>
              <a:gdLst/>
              <a:ahLst/>
              <a:cxnLst/>
              <a:rect l="l" t="t" r="r" b="b"/>
              <a:pathLst>
                <a:path w="1737" h="1540" extrusionOk="0">
                  <a:moveTo>
                    <a:pt x="866" y="296"/>
                  </a:moveTo>
                  <a:cubicBezTo>
                    <a:pt x="1058" y="296"/>
                    <a:pt x="1241" y="414"/>
                    <a:pt x="1312" y="605"/>
                  </a:cubicBezTo>
                  <a:cubicBezTo>
                    <a:pt x="1400" y="852"/>
                    <a:pt x="1275" y="1123"/>
                    <a:pt x="1029" y="1213"/>
                  </a:cubicBezTo>
                  <a:cubicBezTo>
                    <a:pt x="977" y="1233"/>
                    <a:pt x="922" y="1243"/>
                    <a:pt x="868" y="1243"/>
                  </a:cubicBezTo>
                  <a:cubicBezTo>
                    <a:pt x="675" y="1243"/>
                    <a:pt x="491" y="1123"/>
                    <a:pt x="422" y="932"/>
                  </a:cubicBezTo>
                  <a:cubicBezTo>
                    <a:pt x="332" y="688"/>
                    <a:pt x="457" y="414"/>
                    <a:pt x="703" y="323"/>
                  </a:cubicBezTo>
                  <a:cubicBezTo>
                    <a:pt x="758" y="304"/>
                    <a:pt x="811" y="296"/>
                    <a:pt x="866" y="296"/>
                  </a:cubicBezTo>
                  <a:close/>
                  <a:moveTo>
                    <a:pt x="868" y="0"/>
                  </a:moveTo>
                  <a:cubicBezTo>
                    <a:pt x="777" y="0"/>
                    <a:pt x="689" y="16"/>
                    <a:pt x="604" y="47"/>
                  </a:cubicBezTo>
                  <a:cubicBezTo>
                    <a:pt x="205" y="192"/>
                    <a:pt x="0" y="635"/>
                    <a:pt x="146" y="1033"/>
                  </a:cubicBezTo>
                  <a:cubicBezTo>
                    <a:pt x="256" y="1335"/>
                    <a:pt x="547" y="1539"/>
                    <a:pt x="868" y="1539"/>
                  </a:cubicBezTo>
                  <a:cubicBezTo>
                    <a:pt x="958" y="1539"/>
                    <a:pt x="1048" y="1522"/>
                    <a:pt x="1133" y="1491"/>
                  </a:cubicBezTo>
                  <a:cubicBezTo>
                    <a:pt x="1531" y="1348"/>
                    <a:pt x="1737" y="903"/>
                    <a:pt x="1590" y="506"/>
                  </a:cubicBezTo>
                  <a:cubicBezTo>
                    <a:pt x="1480" y="203"/>
                    <a:pt x="1190" y="0"/>
                    <a:pt x="868"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90;p25"/>
            <p:cNvSpPr/>
            <p:nvPr/>
          </p:nvSpPr>
          <p:spPr>
            <a:xfrm>
              <a:off x="966700" y="3590022"/>
              <a:ext cx="371610" cy="175832"/>
            </a:xfrm>
            <a:custGeom>
              <a:avLst/>
              <a:gdLst/>
              <a:ahLst/>
              <a:cxnLst/>
              <a:rect l="l" t="t" r="r" b="b"/>
              <a:pathLst>
                <a:path w="11473" h="5429" extrusionOk="0">
                  <a:moveTo>
                    <a:pt x="10765" y="0"/>
                  </a:moveTo>
                  <a:cubicBezTo>
                    <a:pt x="4316" y="0"/>
                    <a:pt x="94" y="5135"/>
                    <a:pt x="52" y="5188"/>
                  </a:cubicBezTo>
                  <a:cubicBezTo>
                    <a:pt x="1" y="5252"/>
                    <a:pt x="10" y="5345"/>
                    <a:pt x="73" y="5396"/>
                  </a:cubicBezTo>
                  <a:cubicBezTo>
                    <a:pt x="100" y="5417"/>
                    <a:pt x="134" y="5428"/>
                    <a:pt x="165" y="5428"/>
                  </a:cubicBezTo>
                  <a:cubicBezTo>
                    <a:pt x="208" y="5428"/>
                    <a:pt x="250" y="5408"/>
                    <a:pt x="280" y="5373"/>
                  </a:cubicBezTo>
                  <a:cubicBezTo>
                    <a:pt x="324" y="5322"/>
                    <a:pt x="4452" y="295"/>
                    <a:pt x="10750" y="295"/>
                  </a:cubicBezTo>
                  <a:cubicBezTo>
                    <a:pt x="10936" y="295"/>
                    <a:pt x="11125" y="300"/>
                    <a:pt x="11315" y="309"/>
                  </a:cubicBezTo>
                  <a:cubicBezTo>
                    <a:pt x="11316" y="309"/>
                    <a:pt x="11316" y="309"/>
                    <a:pt x="11317" y="309"/>
                  </a:cubicBezTo>
                  <a:cubicBezTo>
                    <a:pt x="11392" y="309"/>
                    <a:pt x="11465" y="248"/>
                    <a:pt x="11468" y="168"/>
                  </a:cubicBezTo>
                  <a:cubicBezTo>
                    <a:pt x="11472" y="86"/>
                    <a:pt x="11410" y="18"/>
                    <a:pt x="11329" y="13"/>
                  </a:cubicBezTo>
                  <a:cubicBezTo>
                    <a:pt x="11139" y="4"/>
                    <a:pt x="10951" y="0"/>
                    <a:pt x="1076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91;p25"/>
            <p:cNvSpPr/>
            <p:nvPr/>
          </p:nvSpPr>
          <p:spPr>
            <a:xfrm>
              <a:off x="988500" y="3649524"/>
              <a:ext cx="371610" cy="175832"/>
            </a:xfrm>
            <a:custGeom>
              <a:avLst/>
              <a:gdLst/>
              <a:ahLst/>
              <a:cxnLst/>
              <a:rect l="l" t="t" r="r" b="b"/>
              <a:pathLst>
                <a:path w="11473" h="5429" extrusionOk="0">
                  <a:moveTo>
                    <a:pt x="10759" y="0"/>
                  </a:moveTo>
                  <a:cubicBezTo>
                    <a:pt x="4318" y="0"/>
                    <a:pt x="94" y="5135"/>
                    <a:pt x="52" y="5189"/>
                  </a:cubicBezTo>
                  <a:cubicBezTo>
                    <a:pt x="0" y="5252"/>
                    <a:pt x="10" y="5345"/>
                    <a:pt x="73" y="5396"/>
                  </a:cubicBezTo>
                  <a:cubicBezTo>
                    <a:pt x="100" y="5417"/>
                    <a:pt x="133" y="5428"/>
                    <a:pt x="165" y="5428"/>
                  </a:cubicBezTo>
                  <a:cubicBezTo>
                    <a:pt x="208" y="5428"/>
                    <a:pt x="250" y="5409"/>
                    <a:pt x="280" y="5373"/>
                  </a:cubicBezTo>
                  <a:cubicBezTo>
                    <a:pt x="322" y="5321"/>
                    <a:pt x="4453" y="294"/>
                    <a:pt x="10751" y="294"/>
                  </a:cubicBezTo>
                  <a:cubicBezTo>
                    <a:pt x="10937" y="294"/>
                    <a:pt x="11124" y="298"/>
                    <a:pt x="11313" y="307"/>
                  </a:cubicBezTo>
                  <a:lnTo>
                    <a:pt x="11320" y="307"/>
                  </a:lnTo>
                  <a:cubicBezTo>
                    <a:pt x="11398" y="307"/>
                    <a:pt x="11465" y="246"/>
                    <a:pt x="11468" y="168"/>
                  </a:cubicBezTo>
                  <a:cubicBezTo>
                    <a:pt x="11472" y="86"/>
                    <a:pt x="11410" y="16"/>
                    <a:pt x="11327" y="13"/>
                  </a:cubicBezTo>
                  <a:cubicBezTo>
                    <a:pt x="11136" y="4"/>
                    <a:pt x="10947" y="0"/>
                    <a:pt x="10759"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92;p25"/>
            <p:cNvSpPr/>
            <p:nvPr/>
          </p:nvSpPr>
          <p:spPr>
            <a:xfrm>
              <a:off x="1010202" y="3709027"/>
              <a:ext cx="371610" cy="175897"/>
            </a:xfrm>
            <a:custGeom>
              <a:avLst/>
              <a:gdLst/>
              <a:ahLst/>
              <a:cxnLst/>
              <a:rect l="l" t="t" r="r" b="b"/>
              <a:pathLst>
                <a:path w="11473" h="5431" extrusionOk="0">
                  <a:moveTo>
                    <a:pt x="10761" y="0"/>
                  </a:moveTo>
                  <a:cubicBezTo>
                    <a:pt x="4321" y="0"/>
                    <a:pt x="96" y="5135"/>
                    <a:pt x="52" y="5189"/>
                  </a:cubicBezTo>
                  <a:cubicBezTo>
                    <a:pt x="1" y="5253"/>
                    <a:pt x="12" y="5345"/>
                    <a:pt x="73" y="5396"/>
                  </a:cubicBezTo>
                  <a:cubicBezTo>
                    <a:pt x="100" y="5417"/>
                    <a:pt x="134" y="5430"/>
                    <a:pt x="165" y="5430"/>
                  </a:cubicBezTo>
                  <a:cubicBezTo>
                    <a:pt x="208" y="5430"/>
                    <a:pt x="250" y="5410"/>
                    <a:pt x="282" y="5375"/>
                  </a:cubicBezTo>
                  <a:cubicBezTo>
                    <a:pt x="324" y="5321"/>
                    <a:pt x="4446" y="294"/>
                    <a:pt x="10750" y="294"/>
                  </a:cubicBezTo>
                  <a:cubicBezTo>
                    <a:pt x="10936" y="294"/>
                    <a:pt x="11125" y="298"/>
                    <a:pt x="11315" y="308"/>
                  </a:cubicBezTo>
                  <a:cubicBezTo>
                    <a:pt x="11389" y="308"/>
                    <a:pt x="11465" y="249"/>
                    <a:pt x="11470" y="167"/>
                  </a:cubicBezTo>
                  <a:cubicBezTo>
                    <a:pt x="11472" y="86"/>
                    <a:pt x="11410" y="16"/>
                    <a:pt x="11329" y="14"/>
                  </a:cubicBezTo>
                  <a:cubicBezTo>
                    <a:pt x="11138" y="5"/>
                    <a:pt x="10948" y="0"/>
                    <a:pt x="1076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93;p25"/>
            <p:cNvSpPr/>
            <p:nvPr/>
          </p:nvSpPr>
          <p:spPr>
            <a:xfrm>
              <a:off x="1032001" y="3824890"/>
              <a:ext cx="146468" cy="119380"/>
            </a:xfrm>
            <a:custGeom>
              <a:avLst/>
              <a:gdLst/>
              <a:ahLst/>
              <a:cxnLst/>
              <a:rect l="l" t="t" r="r" b="b"/>
              <a:pathLst>
                <a:path w="4522" h="3686" extrusionOk="0">
                  <a:moveTo>
                    <a:pt x="4353" y="1"/>
                  </a:moveTo>
                  <a:cubicBezTo>
                    <a:pt x="4329" y="1"/>
                    <a:pt x="4304" y="6"/>
                    <a:pt x="4281" y="19"/>
                  </a:cubicBezTo>
                  <a:cubicBezTo>
                    <a:pt x="1633" y="1504"/>
                    <a:pt x="67" y="3426"/>
                    <a:pt x="52" y="3446"/>
                  </a:cubicBezTo>
                  <a:cubicBezTo>
                    <a:pt x="1" y="3510"/>
                    <a:pt x="11" y="3602"/>
                    <a:pt x="74" y="3653"/>
                  </a:cubicBezTo>
                  <a:cubicBezTo>
                    <a:pt x="101" y="3675"/>
                    <a:pt x="135" y="3686"/>
                    <a:pt x="167" y="3686"/>
                  </a:cubicBezTo>
                  <a:cubicBezTo>
                    <a:pt x="209" y="3686"/>
                    <a:pt x="252" y="3666"/>
                    <a:pt x="283" y="3631"/>
                  </a:cubicBezTo>
                  <a:cubicBezTo>
                    <a:pt x="294" y="3614"/>
                    <a:pt x="1828" y="1734"/>
                    <a:pt x="4425" y="277"/>
                  </a:cubicBezTo>
                  <a:cubicBezTo>
                    <a:pt x="4496" y="236"/>
                    <a:pt x="4521" y="146"/>
                    <a:pt x="4481" y="76"/>
                  </a:cubicBezTo>
                  <a:cubicBezTo>
                    <a:pt x="4455" y="27"/>
                    <a:pt x="4405" y="1"/>
                    <a:pt x="435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94;p25"/>
            <p:cNvSpPr/>
            <p:nvPr/>
          </p:nvSpPr>
          <p:spPr>
            <a:xfrm>
              <a:off x="1053703" y="3884392"/>
              <a:ext cx="146468" cy="119445"/>
            </a:xfrm>
            <a:custGeom>
              <a:avLst/>
              <a:gdLst/>
              <a:ahLst/>
              <a:cxnLst/>
              <a:rect l="l" t="t" r="r" b="b"/>
              <a:pathLst>
                <a:path w="4522" h="3688" extrusionOk="0">
                  <a:moveTo>
                    <a:pt x="4353" y="0"/>
                  </a:moveTo>
                  <a:cubicBezTo>
                    <a:pt x="4329" y="0"/>
                    <a:pt x="4304" y="6"/>
                    <a:pt x="4281" y="19"/>
                  </a:cubicBezTo>
                  <a:cubicBezTo>
                    <a:pt x="1636" y="1504"/>
                    <a:pt x="69" y="3426"/>
                    <a:pt x="53" y="3446"/>
                  </a:cubicBezTo>
                  <a:cubicBezTo>
                    <a:pt x="1" y="3510"/>
                    <a:pt x="12" y="3602"/>
                    <a:pt x="75" y="3654"/>
                  </a:cubicBezTo>
                  <a:cubicBezTo>
                    <a:pt x="100" y="3675"/>
                    <a:pt x="134" y="3688"/>
                    <a:pt x="167" y="3688"/>
                  </a:cubicBezTo>
                  <a:cubicBezTo>
                    <a:pt x="209" y="3688"/>
                    <a:pt x="252" y="3668"/>
                    <a:pt x="282" y="3632"/>
                  </a:cubicBezTo>
                  <a:cubicBezTo>
                    <a:pt x="297" y="3612"/>
                    <a:pt x="1829" y="1735"/>
                    <a:pt x="4426" y="276"/>
                  </a:cubicBezTo>
                  <a:cubicBezTo>
                    <a:pt x="4497" y="235"/>
                    <a:pt x="4521" y="147"/>
                    <a:pt x="4483" y="76"/>
                  </a:cubicBezTo>
                  <a:cubicBezTo>
                    <a:pt x="4456" y="27"/>
                    <a:pt x="4405" y="0"/>
                    <a:pt x="435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5;p25"/>
            <p:cNvSpPr/>
            <p:nvPr/>
          </p:nvSpPr>
          <p:spPr>
            <a:xfrm>
              <a:off x="1075503" y="3943894"/>
              <a:ext cx="146468" cy="119348"/>
            </a:xfrm>
            <a:custGeom>
              <a:avLst/>
              <a:gdLst/>
              <a:ahLst/>
              <a:cxnLst/>
              <a:rect l="l" t="t" r="r" b="b"/>
              <a:pathLst>
                <a:path w="4522" h="3685" extrusionOk="0">
                  <a:moveTo>
                    <a:pt x="4353" y="0"/>
                  </a:moveTo>
                  <a:cubicBezTo>
                    <a:pt x="4329" y="0"/>
                    <a:pt x="4304" y="6"/>
                    <a:pt x="4281" y="19"/>
                  </a:cubicBezTo>
                  <a:cubicBezTo>
                    <a:pt x="1633" y="1504"/>
                    <a:pt x="69" y="3427"/>
                    <a:pt x="52" y="3446"/>
                  </a:cubicBezTo>
                  <a:cubicBezTo>
                    <a:pt x="1" y="3510"/>
                    <a:pt x="12" y="3603"/>
                    <a:pt x="76" y="3654"/>
                  </a:cubicBezTo>
                  <a:cubicBezTo>
                    <a:pt x="102" y="3675"/>
                    <a:pt x="136" y="3685"/>
                    <a:pt x="168" y="3685"/>
                  </a:cubicBezTo>
                  <a:cubicBezTo>
                    <a:pt x="211" y="3685"/>
                    <a:pt x="253" y="3666"/>
                    <a:pt x="283" y="3631"/>
                  </a:cubicBezTo>
                  <a:cubicBezTo>
                    <a:pt x="297" y="3613"/>
                    <a:pt x="1831" y="1733"/>
                    <a:pt x="4425" y="276"/>
                  </a:cubicBezTo>
                  <a:cubicBezTo>
                    <a:pt x="4496" y="235"/>
                    <a:pt x="4521" y="147"/>
                    <a:pt x="4482" y="76"/>
                  </a:cubicBezTo>
                  <a:cubicBezTo>
                    <a:pt x="4455" y="28"/>
                    <a:pt x="4405" y="0"/>
                    <a:pt x="435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6;p25"/>
            <p:cNvSpPr/>
            <p:nvPr/>
          </p:nvSpPr>
          <p:spPr>
            <a:xfrm>
              <a:off x="1097269" y="4003267"/>
              <a:ext cx="146403" cy="119413"/>
            </a:xfrm>
            <a:custGeom>
              <a:avLst/>
              <a:gdLst/>
              <a:ahLst/>
              <a:cxnLst/>
              <a:rect l="l" t="t" r="r" b="b"/>
              <a:pathLst>
                <a:path w="4520" h="3687" extrusionOk="0">
                  <a:moveTo>
                    <a:pt x="4352" y="1"/>
                  </a:moveTo>
                  <a:cubicBezTo>
                    <a:pt x="4328" y="1"/>
                    <a:pt x="4304" y="7"/>
                    <a:pt x="4281" y="19"/>
                  </a:cubicBezTo>
                  <a:cubicBezTo>
                    <a:pt x="1632" y="1504"/>
                    <a:pt x="67" y="3426"/>
                    <a:pt x="51" y="3446"/>
                  </a:cubicBezTo>
                  <a:cubicBezTo>
                    <a:pt x="0" y="3510"/>
                    <a:pt x="10" y="3603"/>
                    <a:pt x="73" y="3654"/>
                  </a:cubicBezTo>
                  <a:cubicBezTo>
                    <a:pt x="100" y="3675"/>
                    <a:pt x="132" y="3686"/>
                    <a:pt x="165" y="3686"/>
                  </a:cubicBezTo>
                  <a:cubicBezTo>
                    <a:pt x="208" y="3686"/>
                    <a:pt x="250" y="3666"/>
                    <a:pt x="280" y="3631"/>
                  </a:cubicBezTo>
                  <a:cubicBezTo>
                    <a:pt x="296" y="3611"/>
                    <a:pt x="1828" y="1731"/>
                    <a:pt x="4424" y="276"/>
                  </a:cubicBezTo>
                  <a:cubicBezTo>
                    <a:pt x="4495" y="236"/>
                    <a:pt x="4519" y="147"/>
                    <a:pt x="4481" y="76"/>
                  </a:cubicBezTo>
                  <a:cubicBezTo>
                    <a:pt x="4454" y="27"/>
                    <a:pt x="4404" y="1"/>
                    <a:pt x="435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7;p25"/>
            <p:cNvSpPr/>
            <p:nvPr/>
          </p:nvSpPr>
          <p:spPr>
            <a:xfrm>
              <a:off x="1243516" y="3743620"/>
              <a:ext cx="175683" cy="289188"/>
            </a:xfrm>
            <a:custGeom>
              <a:avLst/>
              <a:gdLst/>
              <a:ahLst/>
              <a:cxnLst/>
              <a:rect l="l" t="t" r="r" b="b"/>
              <a:pathLst>
                <a:path w="5424" h="8929" extrusionOk="0">
                  <a:moveTo>
                    <a:pt x="3876" y="297"/>
                  </a:moveTo>
                  <a:cubicBezTo>
                    <a:pt x="3919" y="297"/>
                    <a:pt x="3957" y="303"/>
                    <a:pt x="3993" y="313"/>
                  </a:cubicBezTo>
                  <a:cubicBezTo>
                    <a:pt x="4169" y="367"/>
                    <a:pt x="4284" y="544"/>
                    <a:pt x="4427" y="810"/>
                  </a:cubicBezTo>
                  <a:cubicBezTo>
                    <a:pt x="4995" y="1875"/>
                    <a:pt x="5143" y="3216"/>
                    <a:pt x="4631" y="4342"/>
                  </a:cubicBezTo>
                  <a:cubicBezTo>
                    <a:pt x="4306" y="5053"/>
                    <a:pt x="3713" y="5626"/>
                    <a:pt x="3081" y="6084"/>
                  </a:cubicBezTo>
                  <a:cubicBezTo>
                    <a:pt x="2958" y="6174"/>
                    <a:pt x="1614" y="6977"/>
                    <a:pt x="1137" y="7152"/>
                  </a:cubicBezTo>
                  <a:cubicBezTo>
                    <a:pt x="1292" y="6686"/>
                    <a:pt x="1551" y="6213"/>
                    <a:pt x="1988" y="5516"/>
                  </a:cubicBezTo>
                  <a:cubicBezTo>
                    <a:pt x="3330" y="3375"/>
                    <a:pt x="3554" y="2066"/>
                    <a:pt x="3665" y="1439"/>
                  </a:cubicBezTo>
                  <a:cubicBezTo>
                    <a:pt x="3684" y="1324"/>
                    <a:pt x="3700" y="1233"/>
                    <a:pt x="3717" y="1176"/>
                  </a:cubicBezTo>
                  <a:cubicBezTo>
                    <a:pt x="3741" y="1098"/>
                    <a:pt x="3696" y="1016"/>
                    <a:pt x="3618" y="992"/>
                  </a:cubicBezTo>
                  <a:cubicBezTo>
                    <a:pt x="3603" y="987"/>
                    <a:pt x="3589" y="985"/>
                    <a:pt x="3575" y="985"/>
                  </a:cubicBezTo>
                  <a:cubicBezTo>
                    <a:pt x="3511" y="985"/>
                    <a:pt x="3454" y="1027"/>
                    <a:pt x="3433" y="1091"/>
                  </a:cubicBezTo>
                  <a:cubicBezTo>
                    <a:pt x="3412" y="1163"/>
                    <a:pt x="3396" y="1257"/>
                    <a:pt x="3374" y="1389"/>
                  </a:cubicBezTo>
                  <a:cubicBezTo>
                    <a:pt x="3268" y="2000"/>
                    <a:pt x="3048" y="3267"/>
                    <a:pt x="1737" y="5360"/>
                  </a:cubicBezTo>
                  <a:cubicBezTo>
                    <a:pt x="1325" y="6018"/>
                    <a:pt x="1062" y="6483"/>
                    <a:pt x="895" y="6955"/>
                  </a:cubicBezTo>
                  <a:lnTo>
                    <a:pt x="895" y="6952"/>
                  </a:lnTo>
                  <a:lnTo>
                    <a:pt x="895" y="6950"/>
                  </a:lnTo>
                  <a:cubicBezTo>
                    <a:pt x="604" y="6152"/>
                    <a:pt x="305" y="5227"/>
                    <a:pt x="401" y="4388"/>
                  </a:cubicBezTo>
                  <a:cubicBezTo>
                    <a:pt x="587" y="2749"/>
                    <a:pt x="1805" y="1453"/>
                    <a:pt x="3152" y="597"/>
                  </a:cubicBezTo>
                  <a:cubicBezTo>
                    <a:pt x="3479" y="390"/>
                    <a:pt x="3703" y="297"/>
                    <a:pt x="3876" y="297"/>
                  </a:cubicBezTo>
                  <a:close/>
                  <a:moveTo>
                    <a:pt x="3873" y="1"/>
                  </a:moveTo>
                  <a:cubicBezTo>
                    <a:pt x="3638" y="1"/>
                    <a:pt x="3372" y="106"/>
                    <a:pt x="2990" y="348"/>
                  </a:cubicBezTo>
                  <a:cubicBezTo>
                    <a:pt x="2013" y="970"/>
                    <a:pt x="338" y="2318"/>
                    <a:pt x="107" y="4356"/>
                  </a:cubicBezTo>
                  <a:cubicBezTo>
                    <a:pt x="0" y="5289"/>
                    <a:pt x="324" y="6272"/>
                    <a:pt x="667" y="7195"/>
                  </a:cubicBezTo>
                  <a:lnTo>
                    <a:pt x="696" y="7270"/>
                  </a:lnTo>
                  <a:cubicBezTo>
                    <a:pt x="711" y="7312"/>
                    <a:pt x="734" y="7351"/>
                    <a:pt x="767" y="7380"/>
                  </a:cubicBezTo>
                  <a:cubicBezTo>
                    <a:pt x="675" y="7774"/>
                    <a:pt x="635" y="8205"/>
                    <a:pt x="625" y="8778"/>
                  </a:cubicBezTo>
                  <a:cubicBezTo>
                    <a:pt x="622" y="8858"/>
                    <a:pt x="689" y="8927"/>
                    <a:pt x="770" y="8928"/>
                  </a:cubicBezTo>
                  <a:lnTo>
                    <a:pt x="774" y="8928"/>
                  </a:lnTo>
                  <a:cubicBezTo>
                    <a:pt x="853" y="8928"/>
                    <a:pt x="919" y="8864"/>
                    <a:pt x="920" y="8782"/>
                  </a:cubicBezTo>
                  <a:cubicBezTo>
                    <a:pt x="930" y="8248"/>
                    <a:pt x="961" y="7848"/>
                    <a:pt x="1047" y="7474"/>
                  </a:cubicBezTo>
                  <a:cubicBezTo>
                    <a:pt x="1529" y="7410"/>
                    <a:pt x="3237" y="6337"/>
                    <a:pt x="3253" y="6324"/>
                  </a:cubicBezTo>
                  <a:cubicBezTo>
                    <a:pt x="4058" y="5736"/>
                    <a:pt x="4596" y="5129"/>
                    <a:pt x="4900" y="4463"/>
                  </a:cubicBezTo>
                  <a:cubicBezTo>
                    <a:pt x="5424" y="3313"/>
                    <a:pt x="5343" y="1894"/>
                    <a:pt x="4687" y="671"/>
                  </a:cubicBezTo>
                  <a:cubicBezTo>
                    <a:pt x="4532" y="382"/>
                    <a:pt x="4369" y="118"/>
                    <a:pt x="4076" y="32"/>
                  </a:cubicBezTo>
                  <a:cubicBezTo>
                    <a:pt x="4014" y="12"/>
                    <a:pt x="3944" y="1"/>
                    <a:pt x="387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8;p25"/>
            <p:cNvSpPr/>
            <p:nvPr/>
          </p:nvSpPr>
          <p:spPr>
            <a:xfrm>
              <a:off x="1469574" y="3435840"/>
              <a:ext cx="47063" cy="35043"/>
            </a:xfrm>
            <a:custGeom>
              <a:avLst/>
              <a:gdLst/>
              <a:ahLst/>
              <a:cxnLst/>
              <a:rect l="l" t="t" r="r" b="b"/>
              <a:pathLst>
                <a:path w="1453" h="1082" extrusionOk="0">
                  <a:moveTo>
                    <a:pt x="685" y="1"/>
                  </a:moveTo>
                  <a:cubicBezTo>
                    <a:pt x="584" y="1"/>
                    <a:pt x="484" y="26"/>
                    <a:pt x="398" y="75"/>
                  </a:cubicBezTo>
                  <a:cubicBezTo>
                    <a:pt x="1" y="301"/>
                    <a:pt x="87" y="899"/>
                    <a:pt x="499" y="1046"/>
                  </a:cubicBezTo>
                  <a:cubicBezTo>
                    <a:pt x="567" y="1071"/>
                    <a:pt x="634" y="1082"/>
                    <a:pt x="700" y="1082"/>
                  </a:cubicBezTo>
                  <a:cubicBezTo>
                    <a:pt x="1125" y="1082"/>
                    <a:pt x="1453" y="607"/>
                    <a:pt x="1154" y="229"/>
                  </a:cubicBezTo>
                  <a:cubicBezTo>
                    <a:pt x="1031" y="73"/>
                    <a:pt x="856" y="1"/>
                    <a:pt x="68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9;p25"/>
            <p:cNvSpPr/>
            <p:nvPr/>
          </p:nvSpPr>
          <p:spPr>
            <a:xfrm>
              <a:off x="1607075" y="3395222"/>
              <a:ext cx="41621" cy="35756"/>
            </a:xfrm>
            <a:custGeom>
              <a:avLst/>
              <a:gdLst/>
              <a:ahLst/>
              <a:cxnLst/>
              <a:rect l="l" t="t" r="r" b="b"/>
              <a:pathLst>
                <a:path w="1285" h="1104" extrusionOk="0">
                  <a:moveTo>
                    <a:pt x="617" y="1"/>
                  </a:moveTo>
                  <a:cubicBezTo>
                    <a:pt x="605" y="1"/>
                    <a:pt x="594" y="1"/>
                    <a:pt x="582" y="2"/>
                  </a:cubicBezTo>
                  <a:cubicBezTo>
                    <a:pt x="315" y="20"/>
                    <a:pt x="61" y="232"/>
                    <a:pt x="32" y="546"/>
                  </a:cubicBezTo>
                  <a:cubicBezTo>
                    <a:pt x="1" y="894"/>
                    <a:pt x="273" y="1104"/>
                    <a:pt x="561" y="1104"/>
                  </a:cubicBezTo>
                  <a:cubicBezTo>
                    <a:pt x="731" y="1104"/>
                    <a:pt x="907" y="1030"/>
                    <a:pt x="1029" y="868"/>
                  </a:cubicBezTo>
                  <a:cubicBezTo>
                    <a:pt x="1285" y="528"/>
                    <a:pt x="1049" y="1"/>
                    <a:pt x="61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0;p25"/>
            <p:cNvSpPr/>
            <p:nvPr/>
          </p:nvSpPr>
          <p:spPr>
            <a:xfrm>
              <a:off x="1528073" y="3437266"/>
              <a:ext cx="72003" cy="48257"/>
            </a:xfrm>
            <a:custGeom>
              <a:avLst/>
              <a:gdLst/>
              <a:ahLst/>
              <a:cxnLst/>
              <a:rect l="l" t="t" r="r" b="b"/>
              <a:pathLst>
                <a:path w="2223" h="1490" extrusionOk="0">
                  <a:moveTo>
                    <a:pt x="1810" y="1"/>
                  </a:moveTo>
                  <a:cubicBezTo>
                    <a:pt x="1801" y="1"/>
                    <a:pt x="1792" y="1"/>
                    <a:pt x="1783" y="1"/>
                  </a:cubicBezTo>
                  <a:cubicBezTo>
                    <a:pt x="1120" y="41"/>
                    <a:pt x="431" y="348"/>
                    <a:pt x="265" y="486"/>
                  </a:cubicBezTo>
                  <a:cubicBezTo>
                    <a:pt x="1" y="708"/>
                    <a:pt x="207" y="1059"/>
                    <a:pt x="427" y="1258"/>
                  </a:cubicBezTo>
                  <a:cubicBezTo>
                    <a:pt x="468" y="1296"/>
                    <a:pt x="510" y="1329"/>
                    <a:pt x="552" y="1354"/>
                  </a:cubicBezTo>
                  <a:cubicBezTo>
                    <a:pt x="701" y="1447"/>
                    <a:pt x="873" y="1489"/>
                    <a:pt x="1049" y="1489"/>
                  </a:cubicBezTo>
                  <a:cubicBezTo>
                    <a:pt x="1528" y="1489"/>
                    <a:pt x="2032" y="1180"/>
                    <a:pt x="2172" y="744"/>
                  </a:cubicBezTo>
                  <a:cubicBezTo>
                    <a:pt x="2220" y="592"/>
                    <a:pt x="2223" y="426"/>
                    <a:pt x="2166" y="251"/>
                  </a:cubicBezTo>
                  <a:cubicBezTo>
                    <a:pt x="2117" y="99"/>
                    <a:pt x="2000" y="1"/>
                    <a:pt x="181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01;p25"/>
            <p:cNvSpPr/>
            <p:nvPr/>
          </p:nvSpPr>
          <p:spPr>
            <a:xfrm>
              <a:off x="1541839" y="3454336"/>
              <a:ext cx="56553" cy="31189"/>
            </a:xfrm>
            <a:custGeom>
              <a:avLst/>
              <a:gdLst/>
              <a:ahLst/>
              <a:cxnLst/>
              <a:rect l="l" t="t" r="r" b="b"/>
              <a:pathLst>
                <a:path w="1746" h="963" extrusionOk="0">
                  <a:moveTo>
                    <a:pt x="1076" y="1"/>
                  </a:moveTo>
                  <a:cubicBezTo>
                    <a:pt x="965" y="1"/>
                    <a:pt x="852" y="17"/>
                    <a:pt x="740" y="51"/>
                  </a:cubicBezTo>
                  <a:cubicBezTo>
                    <a:pt x="389" y="156"/>
                    <a:pt x="125" y="416"/>
                    <a:pt x="0" y="732"/>
                  </a:cubicBezTo>
                  <a:cubicBezTo>
                    <a:pt x="43" y="772"/>
                    <a:pt x="84" y="803"/>
                    <a:pt x="125" y="829"/>
                  </a:cubicBezTo>
                  <a:cubicBezTo>
                    <a:pt x="274" y="921"/>
                    <a:pt x="447" y="963"/>
                    <a:pt x="623" y="963"/>
                  </a:cubicBezTo>
                  <a:cubicBezTo>
                    <a:pt x="1101" y="963"/>
                    <a:pt x="1606" y="654"/>
                    <a:pt x="1745" y="218"/>
                  </a:cubicBezTo>
                  <a:cubicBezTo>
                    <a:pt x="1553" y="79"/>
                    <a:pt x="1320" y="1"/>
                    <a:pt x="1076"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02;p25"/>
            <p:cNvSpPr/>
            <p:nvPr/>
          </p:nvSpPr>
          <p:spPr>
            <a:xfrm>
              <a:off x="1753613" y="3737369"/>
              <a:ext cx="181578" cy="355939"/>
            </a:xfrm>
            <a:custGeom>
              <a:avLst/>
              <a:gdLst/>
              <a:ahLst/>
              <a:cxnLst/>
              <a:rect l="l" t="t" r="r" b="b"/>
              <a:pathLst>
                <a:path w="5606" h="10990" extrusionOk="0">
                  <a:moveTo>
                    <a:pt x="4388" y="1"/>
                  </a:moveTo>
                  <a:cubicBezTo>
                    <a:pt x="4216" y="1"/>
                    <a:pt x="4049" y="41"/>
                    <a:pt x="3898" y="115"/>
                  </a:cubicBezTo>
                  <a:cubicBezTo>
                    <a:pt x="3653" y="236"/>
                    <a:pt x="3452" y="449"/>
                    <a:pt x="3350" y="725"/>
                  </a:cubicBezTo>
                  <a:lnTo>
                    <a:pt x="932" y="7268"/>
                  </a:lnTo>
                  <a:lnTo>
                    <a:pt x="381" y="8760"/>
                  </a:lnTo>
                  <a:lnTo>
                    <a:pt x="220" y="9198"/>
                  </a:lnTo>
                  <a:cubicBezTo>
                    <a:pt x="0" y="9794"/>
                    <a:pt x="327" y="10456"/>
                    <a:pt x="936" y="10642"/>
                  </a:cubicBezTo>
                  <a:lnTo>
                    <a:pt x="1911" y="10941"/>
                  </a:lnTo>
                  <a:cubicBezTo>
                    <a:pt x="2020" y="10974"/>
                    <a:pt x="2129" y="10990"/>
                    <a:pt x="2236" y="10990"/>
                  </a:cubicBezTo>
                  <a:cubicBezTo>
                    <a:pt x="2733" y="10990"/>
                    <a:pt x="3188" y="10654"/>
                    <a:pt x="3313" y="10145"/>
                  </a:cubicBezTo>
                  <a:lnTo>
                    <a:pt x="3802" y="8148"/>
                  </a:lnTo>
                  <a:lnTo>
                    <a:pt x="5215" y="2400"/>
                  </a:lnTo>
                  <a:lnTo>
                    <a:pt x="5466" y="1375"/>
                  </a:lnTo>
                  <a:cubicBezTo>
                    <a:pt x="5606" y="801"/>
                    <a:pt x="5276" y="222"/>
                    <a:pt x="4714" y="50"/>
                  </a:cubicBezTo>
                  <a:cubicBezTo>
                    <a:pt x="4605" y="17"/>
                    <a:pt x="4495" y="1"/>
                    <a:pt x="4388"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03;p25"/>
            <p:cNvSpPr/>
            <p:nvPr/>
          </p:nvSpPr>
          <p:spPr>
            <a:xfrm>
              <a:off x="1753613" y="3972819"/>
              <a:ext cx="123179" cy="120514"/>
            </a:xfrm>
            <a:custGeom>
              <a:avLst/>
              <a:gdLst/>
              <a:ahLst/>
              <a:cxnLst/>
              <a:rect l="l" t="t" r="r" b="b"/>
              <a:pathLst>
                <a:path w="3803" h="3721" extrusionOk="0">
                  <a:moveTo>
                    <a:pt x="932" y="1"/>
                  </a:moveTo>
                  <a:lnTo>
                    <a:pt x="220" y="1929"/>
                  </a:lnTo>
                  <a:cubicBezTo>
                    <a:pt x="0" y="2525"/>
                    <a:pt x="327" y="3187"/>
                    <a:pt x="936" y="3373"/>
                  </a:cubicBezTo>
                  <a:lnTo>
                    <a:pt x="1911" y="3672"/>
                  </a:lnTo>
                  <a:cubicBezTo>
                    <a:pt x="2020" y="3705"/>
                    <a:pt x="2129" y="3721"/>
                    <a:pt x="2236" y="3721"/>
                  </a:cubicBezTo>
                  <a:cubicBezTo>
                    <a:pt x="2733" y="3721"/>
                    <a:pt x="3188" y="3385"/>
                    <a:pt x="3313" y="2877"/>
                  </a:cubicBezTo>
                  <a:lnTo>
                    <a:pt x="3802" y="881"/>
                  </a:lnTo>
                  <a:lnTo>
                    <a:pt x="932" y="1"/>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04;p25"/>
            <p:cNvSpPr/>
            <p:nvPr/>
          </p:nvSpPr>
          <p:spPr>
            <a:xfrm>
              <a:off x="1753613" y="3815075"/>
              <a:ext cx="168849" cy="278241"/>
            </a:xfrm>
            <a:custGeom>
              <a:avLst/>
              <a:gdLst/>
              <a:ahLst/>
              <a:cxnLst/>
              <a:rect l="l" t="t" r="r" b="b"/>
              <a:pathLst>
                <a:path w="5213" h="8591" extrusionOk="0">
                  <a:moveTo>
                    <a:pt x="5212" y="1"/>
                  </a:moveTo>
                  <a:cubicBezTo>
                    <a:pt x="5163" y="16"/>
                    <a:pt x="5113" y="38"/>
                    <a:pt x="5063" y="59"/>
                  </a:cubicBezTo>
                  <a:cubicBezTo>
                    <a:pt x="4444" y="340"/>
                    <a:pt x="3998" y="936"/>
                    <a:pt x="3719" y="1571"/>
                  </a:cubicBezTo>
                  <a:cubicBezTo>
                    <a:pt x="3438" y="2209"/>
                    <a:pt x="3298" y="2896"/>
                    <a:pt x="3103" y="3564"/>
                  </a:cubicBezTo>
                  <a:cubicBezTo>
                    <a:pt x="2911" y="4232"/>
                    <a:pt x="2652" y="4903"/>
                    <a:pt x="2185" y="5414"/>
                  </a:cubicBezTo>
                  <a:cubicBezTo>
                    <a:pt x="1708" y="5937"/>
                    <a:pt x="1065" y="6232"/>
                    <a:pt x="381" y="6361"/>
                  </a:cubicBezTo>
                  <a:lnTo>
                    <a:pt x="220" y="6799"/>
                  </a:lnTo>
                  <a:cubicBezTo>
                    <a:pt x="0" y="7395"/>
                    <a:pt x="327" y="8057"/>
                    <a:pt x="936" y="8243"/>
                  </a:cubicBezTo>
                  <a:lnTo>
                    <a:pt x="1911" y="8542"/>
                  </a:lnTo>
                  <a:cubicBezTo>
                    <a:pt x="2020" y="8575"/>
                    <a:pt x="2129" y="8591"/>
                    <a:pt x="2236" y="8591"/>
                  </a:cubicBezTo>
                  <a:cubicBezTo>
                    <a:pt x="2732" y="8591"/>
                    <a:pt x="3187" y="8255"/>
                    <a:pt x="3310" y="7746"/>
                  </a:cubicBezTo>
                  <a:lnTo>
                    <a:pt x="3800" y="5749"/>
                  </a:lnTo>
                  <a:lnTo>
                    <a:pt x="521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5;p25"/>
            <p:cNvSpPr/>
            <p:nvPr/>
          </p:nvSpPr>
          <p:spPr>
            <a:xfrm>
              <a:off x="1813213" y="3827092"/>
              <a:ext cx="51630" cy="136902"/>
            </a:xfrm>
            <a:custGeom>
              <a:avLst/>
              <a:gdLst/>
              <a:ahLst/>
              <a:cxnLst/>
              <a:rect l="l" t="t" r="r" b="b"/>
              <a:pathLst>
                <a:path w="1594" h="4227" extrusionOk="0">
                  <a:moveTo>
                    <a:pt x="1453" y="0"/>
                  </a:moveTo>
                  <a:cubicBezTo>
                    <a:pt x="1404" y="0"/>
                    <a:pt x="1357" y="26"/>
                    <a:pt x="1332" y="71"/>
                  </a:cubicBezTo>
                  <a:cubicBezTo>
                    <a:pt x="905" y="876"/>
                    <a:pt x="460" y="2163"/>
                    <a:pt x="236" y="3029"/>
                  </a:cubicBezTo>
                  <a:cubicBezTo>
                    <a:pt x="147" y="3368"/>
                    <a:pt x="66" y="3710"/>
                    <a:pt x="15" y="4061"/>
                  </a:cubicBezTo>
                  <a:cubicBezTo>
                    <a:pt x="0" y="4161"/>
                    <a:pt x="81" y="4227"/>
                    <a:pt x="161" y="4227"/>
                  </a:cubicBezTo>
                  <a:cubicBezTo>
                    <a:pt x="209" y="4227"/>
                    <a:pt x="257" y="4203"/>
                    <a:pt x="284" y="4150"/>
                  </a:cubicBezTo>
                  <a:cubicBezTo>
                    <a:pt x="828" y="3121"/>
                    <a:pt x="1424" y="1248"/>
                    <a:pt x="1583" y="155"/>
                  </a:cubicBezTo>
                  <a:cubicBezTo>
                    <a:pt x="1593" y="100"/>
                    <a:pt x="1566" y="43"/>
                    <a:pt x="1514" y="15"/>
                  </a:cubicBezTo>
                  <a:cubicBezTo>
                    <a:pt x="1494" y="5"/>
                    <a:pt x="1473" y="0"/>
                    <a:pt x="145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6;p25"/>
            <p:cNvSpPr/>
            <p:nvPr/>
          </p:nvSpPr>
          <p:spPr>
            <a:xfrm>
              <a:off x="1781923" y="3516883"/>
              <a:ext cx="300903" cy="274095"/>
            </a:xfrm>
            <a:custGeom>
              <a:avLst/>
              <a:gdLst/>
              <a:ahLst/>
              <a:cxnLst/>
              <a:rect l="l" t="t" r="r" b="b"/>
              <a:pathLst>
                <a:path w="9290" h="8463" extrusionOk="0">
                  <a:moveTo>
                    <a:pt x="4644" y="1"/>
                  </a:moveTo>
                  <a:cubicBezTo>
                    <a:pt x="3561" y="1"/>
                    <a:pt x="2478" y="413"/>
                    <a:pt x="1652" y="1239"/>
                  </a:cubicBezTo>
                  <a:cubicBezTo>
                    <a:pt x="1" y="2892"/>
                    <a:pt x="1" y="5571"/>
                    <a:pt x="1652" y="7223"/>
                  </a:cubicBezTo>
                  <a:cubicBezTo>
                    <a:pt x="2478" y="8050"/>
                    <a:pt x="3561" y="8463"/>
                    <a:pt x="4644" y="8463"/>
                  </a:cubicBezTo>
                  <a:cubicBezTo>
                    <a:pt x="5727" y="8463"/>
                    <a:pt x="6810" y="8050"/>
                    <a:pt x="7636" y="7223"/>
                  </a:cubicBezTo>
                  <a:cubicBezTo>
                    <a:pt x="9289" y="5571"/>
                    <a:pt x="9289" y="2892"/>
                    <a:pt x="7636" y="1239"/>
                  </a:cubicBezTo>
                  <a:cubicBezTo>
                    <a:pt x="6810" y="413"/>
                    <a:pt x="5727" y="1"/>
                    <a:pt x="4644"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7;p25"/>
            <p:cNvSpPr/>
            <p:nvPr/>
          </p:nvSpPr>
          <p:spPr>
            <a:xfrm>
              <a:off x="1823449" y="3552513"/>
              <a:ext cx="219669" cy="202746"/>
            </a:xfrm>
            <a:custGeom>
              <a:avLst/>
              <a:gdLst/>
              <a:ahLst/>
              <a:cxnLst/>
              <a:rect l="l" t="t" r="r" b="b"/>
              <a:pathLst>
                <a:path w="6782" h="6260" extrusionOk="0">
                  <a:moveTo>
                    <a:pt x="3361" y="1"/>
                  </a:moveTo>
                  <a:cubicBezTo>
                    <a:pt x="2022" y="1"/>
                    <a:pt x="783" y="867"/>
                    <a:pt x="372" y="2213"/>
                  </a:cubicBezTo>
                  <a:cubicBezTo>
                    <a:pt x="1" y="3423"/>
                    <a:pt x="400" y="4685"/>
                    <a:pt x="1289" y="5473"/>
                  </a:cubicBezTo>
                  <a:cubicBezTo>
                    <a:pt x="1614" y="5761"/>
                    <a:pt x="2004" y="5986"/>
                    <a:pt x="2446" y="6121"/>
                  </a:cubicBezTo>
                  <a:cubicBezTo>
                    <a:pt x="2752" y="6214"/>
                    <a:pt x="3061" y="6259"/>
                    <a:pt x="3365" y="6259"/>
                  </a:cubicBezTo>
                  <a:cubicBezTo>
                    <a:pt x="4704" y="6259"/>
                    <a:pt x="5943" y="5393"/>
                    <a:pt x="6354" y="4046"/>
                  </a:cubicBezTo>
                  <a:cubicBezTo>
                    <a:pt x="6782" y="2656"/>
                    <a:pt x="6191" y="1198"/>
                    <a:pt x="5009" y="468"/>
                  </a:cubicBezTo>
                  <a:cubicBezTo>
                    <a:pt x="4786" y="332"/>
                    <a:pt x="4541" y="219"/>
                    <a:pt x="4280" y="139"/>
                  </a:cubicBezTo>
                  <a:cubicBezTo>
                    <a:pt x="3974" y="45"/>
                    <a:pt x="3665" y="1"/>
                    <a:pt x="3361"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8;p25"/>
            <p:cNvSpPr/>
            <p:nvPr/>
          </p:nvSpPr>
          <p:spPr>
            <a:xfrm>
              <a:off x="1865169" y="3567640"/>
              <a:ext cx="177951" cy="187621"/>
            </a:xfrm>
            <a:custGeom>
              <a:avLst/>
              <a:gdLst/>
              <a:ahLst/>
              <a:cxnLst/>
              <a:rect l="l" t="t" r="r" b="b"/>
              <a:pathLst>
                <a:path w="5494" h="5793" extrusionOk="0">
                  <a:moveTo>
                    <a:pt x="3721" y="0"/>
                  </a:moveTo>
                  <a:lnTo>
                    <a:pt x="3721" y="0"/>
                  </a:lnTo>
                  <a:cubicBezTo>
                    <a:pt x="3938" y="1958"/>
                    <a:pt x="3583" y="4708"/>
                    <a:pt x="1" y="5006"/>
                  </a:cubicBezTo>
                  <a:cubicBezTo>
                    <a:pt x="326" y="5294"/>
                    <a:pt x="716" y="5519"/>
                    <a:pt x="1158" y="5654"/>
                  </a:cubicBezTo>
                  <a:cubicBezTo>
                    <a:pt x="1464" y="5747"/>
                    <a:pt x="1773" y="5792"/>
                    <a:pt x="2077" y="5792"/>
                  </a:cubicBezTo>
                  <a:cubicBezTo>
                    <a:pt x="3416" y="5792"/>
                    <a:pt x="4655" y="4926"/>
                    <a:pt x="5066" y="3579"/>
                  </a:cubicBezTo>
                  <a:cubicBezTo>
                    <a:pt x="5494" y="2189"/>
                    <a:pt x="4903" y="731"/>
                    <a:pt x="372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9;p25"/>
            <p:cNvSpPr/>
            <p:nvPr/>
          </p:nvSpPr>
          <p:spPr>
            <a:xfrm>
              <a:off x="1863452" y="3581082"/>
              <a:ext cx="100409" cy="80094"/>
            </a:xfrm>
            <a:custGeom>
              <a:avLst/>
              <a:gdLst/>
              <a:ahLst/>
              <a:cxnLst/>
              <a:rect l="l" t="t" r="r" b="b"/>
              <a:pathLst>
                <a:path w="3100" h="2473" extrusionOk="0">
                  <a:moveTo>
                    <a:pt x="2200" y="1"/>
                  </a:moveTo>
                  <a:cubicBezTo>
                    <a:pt x="1106" y="1"/>
                    <a:pt x="1" y="825"/>
                    <a:pt x="69" y="2276"/>
                  </a:cubicBezTo>
                  <a:cubicBezTo>
                    <a:pt x="77" y="2399"/>
                    <a:pt x="178" y="2473"/>
                    <a:pt x="280" y="2473"/>
                  </a:cubicBezTo>
                  <a:cubicBezTo>
                    <a:pt x="347" y="2473"/>
                    <a:pt x="414" y="2442"/>
                    <a:pt x="455" y="2373"/>
                  </a:cubicBezTo>
                  <a:lnTo>
                    <a:pt x="455" y="2373"/>
                  </a:lnTo>
                  <a:cubicBezTo>
                    <a:pt x="454" y="2377"/>
                    <a:pt x="453" y="2379"/>
                    <a:pt x="453" y="2379"/>
                  </a:cubicBezTo>
                  <a:cubicBezTo>
                    <a:pt x="454" y="2379"/>
                    <a:pt x="768" y="1749"/>
                    <a:pt x="881" y="1611"/>
                  </a:cubicBezTo>
                  <a:cubicBezTo>
                    <a:pt x="1472" y="687"/>
                    <a:pt x="2714" y="573"/>
                    <a:pt x="2893" y="502"/>
                  </a:cubicBezTo>
                  <a:cubicBezTo>
                    <a:pt x="3083" y="458"/>
                    <a:pt x="3099" y="194"/>
                    <a:pt x="2916" y="126"/>
                  </a:cubicBezTo>
                  <a:cubicBezTo>
                    <a:pt x="2686" y="42"/>
                    <a:pt x="2443" y="1"/>
                    <a:pt x="2200"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10;p25"/>
            <p:cNvSpPr/>
            <p:nvPr/>
          </p:nvSpPr>
          <p:spPr>
            <a:xfrm>
              <a:off x="1752285" y="3511992"/>
              <a:ext cx="338670" cy="586084"/>
            </a:xfrm>
            <a:custGeom>
              <a:avLst/>
              <a:gdLst/>
              <a:ahLst/>
              <a:cxnLst/>
              <a:rect l="l" t="t" r="r" b="b"/>
              <a:pathLst>
                <a:path w="10456" h="18096" extrusionOk="0">
                  <a:moveTo>
                    <a:pt x="5559" y="294"/>
                  </a:moveTo>
                  <a:cubicBezTo>
                    <a:pt x="5962" y="294"/>
                    <a:pt x="6365" y="355"/>
                    <a:pt x="6761" y="476"/>
                  </a:cubicBezTo>
                  <a:cubicBezTo>
                    <a:pt x="8909" y="1136"/>
                    <a:pt x="10126" y="3423"/>
                    <a:pt x="9466" y="5576"/>
                  </a:cubicBezTo>
                  <a:cubicBezTo>
                    <a:pt x="8933" y="7308"/>
                    <a:pt x="7347" y="8435"/>
                    <a:pt x="5628" y="8462"/>
                  </a:cubicBezTo>
                  <a:cubicBezTo>
                    <a:pt x="5596" y="8463"/>
                    <a:pt x="5564" y="8463"/>
                    <a:pt x="5533" y="8463"/>
                  </a:cubicBezTo>
                  <a:cubicBezTo>
                    <a:pt x="5464" y="8463"/>
                    <a:pt x="5396" y="8461"/>
                    <a:pt x="5327" y="8456"/>
                  </a:cubicBezTo>
                  <a:cubicBezTo>
                    <a:pt x="5008" y="8439"/>
                    <a:pt x="4684" y="8382"/>
                    <a:pt x="4366" y="8284"/>
                  </a:cubicBezTo>
                  <a:cubicBezTo>
                    <a:pt x="4052" y="8188"/>
                    <a:pt x="3753" y="8057"/>
                    <a:pt x="3476" y="7890"/>
                  </a:cubicBezTo>
                  <a:cubicBezTo>
                    <a:pt x="3389" y="7840"/>
                    <a:pt x="3303" y="7786"/>
                    <a:pt x="3222" y="7725"/>
                  </a:cubicBezTo>
                  <a:cubicBezTo>
                    <a:pt x="2698" y="7362"/>
                    <a:pt x="2268" y="6875"/>
                    <a:pt x="1958" y="6295"/>
                  </a:cubicBezTo>
                  <a:cubicBezTo>
                    <a:pt x="1640" y="5696"/>
                    <a:pt x="1478" y="5043"/>
                    <a:pt x="1478" y="4386"/>
                  </a:cubicBezTo>
                  <a:cubicBezTo>
                    <a:pt x="1478" y="3983"/>
                    <a:pt x="1538" y="3579"/>
                    <a:pt x="1658" y="3183"/>
                  </a:cubicBezTo>
                  <a:cubicBezTo>
                    <a:pt x="1978" y="2140"/>
                    <a:pt x="2684" y="1284"/>
                    <a:pt x="3649" y="774"/>
                  </a:cubicBezTo>
                  <a:cubicBezTo>
                    <a:pt x="4248" y="456"/>
                    <a:pt x="4901" y="294"/>
                    <a:pt x="5559" y="294"/>
                  </a:cubicBezTo>
                  <a:close/>
                  <a:moveTo>
                    <a:pt x="3369" y="8172"/>
                  </a:moveTo>
                  <a:cubicBezTo>
                    <a:pt x="3649" y="8336"/>
                    <a:pt x="3954" y="8469"/>
                    <a:pt x="4278" y="8570"/>
                  </a:cubicBezTo>
                  <a:cubicBezTo>
                    <a:pt x="4600" y="8669"/>
                    <a:pt x="4930" y="8727"/>
                    <a:pt x="5252" y="8750"/>
                  </a:cubicBezTo>
                  <a:lnTo>
                    <a:pt x="3209" y="17069"/>
                  </a:lnTo>
                  <a:cubicBezTo>
                    <a:pt x="3145" y="17328"/>
                    <a:pt x="2985" y="17544"/>
                    <a:pt x="2750" y="17676"/>
                  </a:cubicBezTo>
                  <a:cubicBezTo>
                    <a:pt x="2603" y="17759"/>
                    <a:pt x="2440" y="17802"/>
                    <a:pt x="2275" y="17802"/>
                  </a:cubicBezTo>
                  <a:cubicBezTo>
                    <a:pt x="2182" y="17802"/>
                    <a:pt x="2087" y="17788"/>
                    <a:pt x="1995" y="17760"/>
                  </a:cubicBezTo>
                  <a:lnTo>
                    <a:pt x="1020" y="17462"/>
                  </a:lnTo>
                  <a:cubicBezTo>
                    <a:pt x="765" y="17384"/>
                    <a:pt x="558" y="17209"/>
                    <a:pt x="440" y="16968"/>
                  </a:cubicBezTo>
                  <a:cubicBezTo>
                    <a:pt x="322" y="16731"/>
                    <a:pt x="308" y="16458"/>
                    <a:pt x="401" y="16208"/>
                  </a:cubicBezTo>
                  <a:lnTo>
                    <a:pt x="3369" y="8172"/>
                  </a:lnTo>
                  <a:close/>
                  <a:moveTo>
                    <a:pt x="5555" y="1"/>
                  </a:moveTo>
                  <a:cubicBezTo>
                    <a:pt x="4849" y="1"/>
                    <a:pt x="4149" y="173"/>
                    <a:pt x="3507" y="513"/>
                  </a:cubicBezTo>
                  <a:cubicBezTo>
                    <a:pt x="2992" y="787"/>
                    <a:pt x="2544" y="1153"/>
                    <a:pt x="2182" y="1592"/>
                  </a:cubicBezTo>
                  <a:cubicBezTo>
                    <a:pt x="1820" y="2030"/>
                    <a:pt x="1545" y="2540"/>
                    <a:pt x="1374" y="3098"/>
                  </a:cubicBezTo>
                  <a:cubicBezTo>
                    <a:pt x="795" y="4982"/>
                    <a:pt x="1556" y="6963"/>
                    <a:pt x="3111" y="8010"/>
                  </a:cubicBezTo>
                  <a:lnTo>
                    <a:pt x="121" y="16106"/>
                  </a:lnTo>
                  <a:cubicBezTo>
                    <a:pt x="0" y="16433"/>
                    <a:pt x="20" y="16785"/>
                    <a:pt x="175" y="17097"/>
                  </a:cubicBezTo>
                  <a:cubicBezTo>
                    <a:pt x="328" y="17409"/>
                    <a:pt x="598" y="17639"/>
                    <a:pt x="930" y="17742"/>
                  </a:cubicBezTo>
                  <a:lnTo>
                    <a:pt x="1907" y="18040"/>
                  </a:lnTo>
                  <a:cubicBezTo>
                    <a:pt x="2029" y="18077"/>
                    <a:pt x="2153" y="18095"/>
                    <a:pt x="2277" y="18095"/>
                  </a:cubicBezTo>
                  <a:cubicBezTo>
                    <a:pt x="2490" y="18095"/>
                    <a:pt x="2703" y="18040"/>
                    <a:pt x="2895" y="17932"/>
                  </a:cubicBezTo>
                  <a:cubicBezTo>
                    <a:pt x="3199" y="17760"/>
                    <a:pt x="3413" y="17478"/>
                    <a:pt x="3497" y="17138"/>
                  </a:cubicBezTo>
                  <a:lnTo>
                    <a:pt x="5553" y="8759"/>
                  </a:lnTo>
                  <a:lnTo>
                    <a:pt x="5557" y="8759"/>
                  </a:lnTo>
                  <a:cubicBezTo>
                    <a:pt x="7433" y="8759"/>
                    <a:pt x="9170" y="7545"/>
                    <a:pt x="9747" y="5664"/>
                  </a:cubicBezTo>
                  <a:cubicBezTo>
                    <a:pt x="10455" y="3356"/>
                    <a:pt x="9151" y="902"/>
                    <a:pt x="6843" y="195"/>
                  </a:cubicBezTo>
                  <a:cubicBezTo>
                    <a:pt x="6419" y="65"/>
                    <a:pt x="5986" y="1"/>
                    <a:pt x="5555"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11;p25"/>
            <p:cNvSpPr/>
            <p:nvPr/>
          </p:nvSpPr>
          <p:spPr>
            <a:xfrm>
              <a:off x="1818720" y="3547752"/>
              <a:ext cx="229289" cy="212332"/>
            </a:xfrm>
            <a:custGeom>
              <a:avLst/>
              <a:gdLst/>
              <a:ahLst/>
              <a:cxnLst/>
              <a:rect l="l" t="t" r="r" b="b"/>
              <a:pathLst>
                <a:path w="7079" h="6556" extrusionOk="0">
                  <a:moveTo>
                    <a:pt x="3505" y="297"/>
                  </a:moveTo>
                  <a:cubicBezTo>
                    <a:pt x="3797" y="297"/>
                    <a:pt x="4094" y="340"/>
                    <a:pt x="4381" y="429"/>
                  </a:cubicBezTo>
                  <a:cubicBezTo>
                    <a:pt x="4622" y="503"/>
                    <a:pt x="4859" y="608"/>
                    <a:pt x="5076" y="743"/>
                  </a:cubicBezTo>
                  <a:cubicBezTo>
                    <a:pt x="5971" y="1296"/>
                    <a:pt x="6489" y="2262"/>
                    <a:pt x="6489" y="3276"/>
                  </a:cubicBezTo>
                  <a:cubicBezTo>
                    <a:pt x="6492" y="3566"/>
                    <a:pt x="6449" y="3861"/>
                    <a:pt x="6358" y="4151"/>
                  </a:cubicBezTo>
                  <a:cubicBezTo>
                    <a:pt x="6126" y="4912"/>
                    <a:pt x="5609" y="5536"/>
                    <a:pt x="4906" y="5910"/>
                  </a:cubicBezTo>
                  <a:cubicBezTo>
                    <a:pt x="4472" y="6140"/>
                    <a:pt x="4000" y="6258"/>
                    <a:pt x="3520" y="6258"/>
                  </a:cubicBezTo>
                  <a:cubicBezTo>
                    <a:pt x="3485" y="6258"/>
                    <a:pt x="3450" y="6257"/>
                    <a:pt x="3415" y="6256"/>
                  </a:cubicBezTo>
                  <a:cubicBezTo>
                    <a:pt x="3266" y="6251"/>
                    <a:pt x="3120" y="6236"/>
                    <a:pt x="2971" y="6208"/>
                  </a:cubicBezTo>
                  <a:cubicBezTo>
                    <a:pt x="2857" y="6188"/>
                    <a:pt x="2745" y="6160"/>
                    <a:pt x="2634" y="6126"/>
                  </a:cubicBezTo>
                  <a:cubicBezTo>
                    <a:pt x="2527" y="6093"/>
                    <a:pt x="2420" y="6053"/>
                    <a:pt x="2318" y="6008"/>
                  </a:cubicBezTo>
                  <a:cubicBezTo>
                    <a:pt x="2179" y="5948"/>
                    <a:pt x="2044" y="5877"/>
                    <a:pt x="1916" y="5798"/>
                  </a:cubicBezTo>
                  <a:cubicBezTo>
                    <a:pt x="1781" y="5712"/>
                    <a:pt x="1653" y="5617"/>
                    <a:pt x="1533" y="5511"/>
                  </a:cubicBezTo>
                  <a:cubicBezTo>
                    <a:pt x="659" y="4738"/>
                    <a:pt x="316" y="3517"/>
                    <a:pt x="658" y="2404"/>
                  </a:cubicBezTo>
                  <a:cubicBezTo>
                    <a:pt x="891" y="1643"/>
                    <a:pt x="1406" y="1019"/>
                    <a:pt x="2112" y="645"/>
                  </a:cubicBezTo>
                  <a:cubicBezTo>
                    <a:pt x="2548" y="415"/>
                    <a:pt x="3023" y="297"/>
                    <a:pt x="3505" y="297"/>
                  </a:cubicBezTo>
                  <a:close/>
                  <a:moveTo>
                    <a:pt x="3507" y="1"/>
                  </a:moveTo>
                  <a:cubicBezTo>
                    <a:pt x="2978" y="1"/>
                    <a:pt x="2453" y="130"/>
                    <a:pt x="1973" y="383"/>
                  </a:cubicBezTo>
                  <a:cubicBezTo>
                    <a:pt x="1199" y="794"/>
                    <a:pt x="633" y="1482"/>
                    <a:pt x="376" y="2319"/>
                  </a:cubicBezTo>
                  <a:cubicBezTo>
                    <a:pt x="1" y="3544"/>
                    <a:pt x="380" y="4883"/>
                    <a:pt x="1338" y="5734"/>
                  </a:cubicBezTo>
                  <a:cubicBezTo>
                    <a:pt x="1430" y="5816"/>
                    <a:pt x="1526" y="5891"/>
                    <a:pt x="1625" y="5961"/>
                  </a:cubicBezTo>
                  <a:cubicBezTo>
                    <a:pt x="1712" y="6023"/>
                    <a:pt x="1804" y="6080"/>
                    <a:pt x="1899" y="6133"/>
                  </a:cubicBezTo>
                  <a:cubicBezTo>
                    <a:pt x="2101" y="6249"/>
                    <a:pt x="2319" y="6341"/>
                    <a:pt x="2548" y="6410"/>
                  </a:cubicBezTo>
                  <a:cubicBezTo>
                    <a:pt x="2775" y="6481"/>
                    <a:pt x="3009" y="6526"/>
                    <a:pt x="3242" y="6544"/>
                  </a:cubicBezTo>
                  <a:cubicBezTo>
                    <a:pt x="3330" y="6552"/>
                    <a:pt x="3421" y="6556"/>
                    <a:pt x="3512" y="6556"/>
                  </a:cubicBezTo>
                  <a:cubicBezTo>
                    <a:pt x="3529" y="6556"/>
                    <a:pt x="3546" y="6556"/>
                    <a:pt x="3563" y="6554"/>
                  </a:cubicBezTo>
                  <a:cubicBezTo>
                    <a:pt x="4074" y="6546"/>
                    <a:pt x="4578" y="6417"/>
                    <a:pt x="5044" y="6171"/>
                  </a:cubicBezTo>
                  <a:cubicBezTo>
                    <a:pt x="5815" y="5759"/>
                    <a:pt x="6383" y="5072"/>
                    <a:pt x="6638" y="4236"/>
                  </a:cubicBezTo>
                  <a:cubicBezTo>
                    <a:pt x="7078" y="2810"/>
                    <a:pt x="6500" y="1270"/>
                    <a:pt x="5233" y="489"/>
                  </a:cubicBezTo>
                  <a:cubicBezTo>
                    <a:pt x="4994" y="343"/>
                    <a:pt x="4734" y="226"/>
                    <a:pt x="4470" y="146"/>
                  </a:cubicBezTo>
                  <a:cubicBezTo>
                    <a:pt x="4153" y="49"/>
                    <a:pt x="3829" y="1"/>
                    <a:pt x="350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4465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75606"/>
            <a:ext cx="8520600" cy="572700"/>
          </a:xfrm>
        </p:spPr>
        <p:txBody>
          <a:bodyPr/>
          <a:lstStyle/>
          <a:p>
            <a:pPr algn="ctr"/>
            <a:r>
              <a:rPr lang="es-MX" dirty="0" smtClean="0"/>
              <a:t>Rubrica para evaluar el Acuerdo Escolar para la Convivencia</a:t>
            </a:r>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674796624"/>
              </p:ext>
            </p:extLst>
          </p:nvPr>
        </p:nvGraphicFramePr>
        <p:xfrm>
          <a:off x="1706900" y="3219822"/>
          <a:ext cx="5701030" cy="1083818"/>
        </p:xfrm>
        <a:graphic>
          <a:graphicData uri="http://schemas.openxmlformats.org/drawingml/2006/table">
            <a:tbl>
              <a:tblPr firstRow="1" firstCol="1" bandRow="1">
                <a:tableStyleId>{003BAC08-C503-41F3-B89E-32E67966D92A}</a:tableStyleId>
              </a:tblPr>
              <a:tblGrid>
                <a:gridCol w="1899920">
                  <a:extLst>
                    <a:ext uri="{9D8B030D-6E8A-4147-A177-3AD203B41FA5}">
                      <a16:colId xmlns:a16="http://schemas.microsoft.com/office/drawing/2014/main" val="20000"/>
                    </a:ext>
                  </a:extLst>
                </a:gridCol>
                <a:gridCol w="1900555">
                  <a:extLst>
                    <a:ext uri="{9D8B030D-6E8A-4147-A177-3AD203B41FA5}">
                      <a16:colId xmlns:a16="http://schemas.microsoft.com/office/drawing/2014/main" val="20001"/>
                    </a:ext>
                  </a:extLst>
                </a:gridCol>
                <a:gridCol w="1900555">
                  <a:extLst>
                    <a:ext uri="{9D8B030D-6E8A-4147-A177-3AD203B41FA5}">
                      <a16:colId xmlns:a16="http://schemas.microsoft.com/office/drawing/2014/main" val="20002"/>
                    </a:ext>
                  </a:extLst>
                </a:gridCol>
              </a:tblGrid>
              <a:tr h="0">
                <a:tc>
                  <a:txBody>
                    <a:bodyPr/>
                    <a:lstStyle/>
                    <a:p>
                      <a:pPr algn="ctr">
                        <a:lnSpc>
                          <a:spcPct val="115000"/>
                        </a:lnSpc>
                        <a:spcAft>
                          <a:spcPts val="0"/>
                        </a:spcAft>
                      </a:pPr>
                      <a:r>
                        <a:rPr lang="es-MX" sz="900" dirty="0">
                          <a:effectLst/>
                        </a:rPr>
                        <a:t>INSUFICIENTE</a:t>
                      </a:r>
                      <a:endParaRPr lang="es-MX" sz="1100" dirty="0">
                        <a:effectLst/>
                      </a:endParaRPr>
                    </a:p>
                    <a:p>
                      <a:pPr algn="ctr">
                        <a:lnSpc>
                          <a:spcPct val="115000"/>
                        </a:lnSpc>
                        <a:spcAft>
                          <a:spcPts val="0"/>
                        </a:spcAft>
                      </a:pPr>
                      <a:r>
                        <a:rPr lang="es-MX" sz="900" dirty="0">
                          <a:effectLst/>
                        </a:rPr>
                        <a:t>1</a:t>
                      </a:r>
                      <a:endParaRPr lang="es-MX"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900" dirty="0">
                          <a:effectLst/>
                        </a:rPr>
                        <a:t>REGULAR</a:t>
                      </a:r>
                      <a:endParaRPr lang="es-MX" sz="1100" dirty="0">
                        <a:effectLst/>
                      </a:endParaRPr>
                    </a:p>
                    <a:p>
                      <a:pPr algn="ctr">
                        <a:lnSpc>
                          <a:spcPct val="115000"/>
                        </a:lnSpc>
                        <a:spcAft>
                          <a:spcPts val="0"/>
                        </a:spcAft>
                      </a:pPr>
                      <a:r>
                        <a:rPr lang="es-MX" sz="900" dirty="0">
                          <a:effectLst/>
                        </a:rPr>
                        <a:t>2</a:t>
                      </a:r>
                      <a:endParaRPr lang="es-MX"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900" dirty="0">
                          <a:effectLst/>
                        </a:rPr>
                        <a:t>COMPLETO</a:t>
                      </a:r>
                      <a:endParaRPr lang="es-MX" sz="1100" dirty="0">
                        <a:effectLst/>
                      </a:endParaRPr>
                    </a:p>
                    <a:p>
                      <a:pPr algn="ctr">
                        <a:lnSpc>
                          <a:spcPct val="115000"/>
                        </a:lnSpc>
                        <a:spcAft>
                          <a:spcPts val="0"/>
                        </a:spcAft>
                      </a:pPr>
                      <a:r>
                        <a:rPr lang="es-MX" sz="900" dirty="0">
                          <a:effectLst/>
                        </a:rPr>
                        <a:t>3</a:t>
                      </a:r>
                      <a:endParaRPr lang="es-MX"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Aft>
                          <a:spcPts val="0"/>
                        </a:spcAft>
                      </a:pPr>
                      <a:r>
                        <a:rPr lang="es-MX" sz="900" dirty="0">
                          <a:effectLst/>
                        </a:rPr>
                        <a:t>No es producto de ninguna consulta escolar.</a:t>
                      </a:r>
                      <a:endParaRPr lang="es-MX" sz="11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s-MX" sz="900" dirty="0">
                          <a:effectLst/>
                        </a:rPr>
                        <a:t>Participan algunos miembros de la comunidad escolar.</a:t>
                      </a:r>
                      <a:endParaRPr lang="es-MX" sz="11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s-MX" sz="900" dirty="0">
                          <a:effectLst/>
                        </a:rPr>
                        <a:t>Contempla la participación proactiva y consensada de todos los miembros de la comunidad escolar a través de  estrategias de trabajo.</a:t>
                      </a:r>
                      <a:endParaRPr lang="es-MX"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1475656" y="2355726"/>
            <a:ext cx="616351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El Acuerdo Escolar para la Convivencia es producto de una consulta escolar institucional o grupal con la participaci</a:t>
            </a:r>
            <a:r>
              <a:rPr kumimoji="0" lang="es-MX" sz="9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proactiva y consensada de directivos, docentes, Consejo Escolar de Participaci</a:t>
            </a:r>
            <a:r>
              <a:rPr kumimoji="0" lang="es-MX" sz="9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Social, padres de familia, alumnos y miembros de la comunidad.</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7380312" y="4083918"/>
            <a:ext cx="1555006" cy="1200329"/>
          </a:xfrm>
          <a:prstGeom prst="rect">
            <a:avLst/>
          </a:prstGeom>
          <a:noFill/>
        </p:spPr>
        <p:txBody>
          <a:bodyPr wrap="square" rtlCol="0">
            <a:spAutoFit/>
          </a:bodyPr>
          <a:lstStyle/>
          <a:p>
            <a:r>
              <a:rPr lang="es-MX" sz="7200" b="1" dirty="0" smtClean="0">
                <a:solidFill>
                  <a:schemeClr val="accent1"/>
                </a:solidFill>
                <a:effectLst>
                  <a:outerShdw blurRad="38100" dist="38100" dir="2700000" algn="tl">
                    <a:srgbClr val="000000">
                      <a:alpha val="43137"/>
                    </a:srgbClr>
                  </a:outerShdw>
                </a:effectLst>
              </a:rPr>
              <a:t>…</a:t>
            </a:r>
            <a:endParaRPr lang="es-MX" sz="72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83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2987824" y="1563638"/>
            <a:ext cx="2376264" cy="244827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1" dirty="0">
                <a:effectLst>
                  <a:outerShdw blurRad="38100" dist="38100" dir="2700000" algn="tl">
                    <a:srgbClr val="000000">
                      <a:alpha val="43137"/>
                    </a:srgbClr>
                  </a:outerShdw>
                </a:effectLst>
              </a:rPr>
              <a:t>E</a:t>
            </a:r>
            <a:r>
              <a:rPr lang="es-MX" sz="1800" b="1" dirty="0" smtClean="0">
                <a:effectLst>
                  <a:outerShdw blurRad="38100" dist="38100" dir="2700000" algn="tl">
                    <a:srgbClr val="000000">
                      <a:alpha val="43137"/>
                    </a:srgbClr>
                  </a:outerShdw>
                </a:effectLst>
              </a:rPr>
              <a:t>strategia de trabajo para la construcción del AEC</a:t>
            </a:r>
            <a:endParaRPr lang="es-MX" sz="1800" b="1" dirty="0">
              <a:effectLst>
                <a:outerShdw blurRad="38100" dist="38100" dir="2700000" algn="tl">
                  <a:srgbClr val="000000">
                    <a:alpha val="43137"/>
                  </a:srgbClr>
                </a:outerShdw>
              </a:effectLst>
            </a:endParaRPr>
          </a:p>
        </p:txBody>
      </p:sp>
      <p:cxnSp>
        <p:nvCxnSpPr>
          <p:cNvPr id="11" name="10 Conector recto de flecha"/>
          <p:cNvCxnSpPr/>
          <p:nvPr/>
        </p:nvCxnSpPr>
        <p:spPr>
          <a:xfrm flipV="1">
            <a:off x="4211960" y="1059582"/>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5292080" y="2282805"/>
            <a:ext cx="504056" cy="2889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076056" y="3461645"/>
            <a:ext cx="720080" cy="2763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215814" y="4026058"/>
            <a:ext cx="0" cy="481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flipV="1">
            <a:off x="2515816" y="2085544"/>
            <a:ext cx="616024" cy="3417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H="1">
            <a:off x="2717135" y="3461645"/>
            <a:ext cx="486713" cy="2302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19 Rectángulo redondeado"/>
          <p:cNvSpPr/>
          <p:nvPr/>
        </p:nvSpPr>
        <p:spPr>
          <a:xfrm>
            <a:off x="3113838" y="483518"/>
            <a:ext cx="2196244" cy="504056"/>
          </a:xfrm>
          <a:prstGeom prst="roundRect">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 </a:t>
            </a:r>
            <a:r>
              <a:rPr lang="es-MX" sz="1200" b="1" dirty="0">
                <a:effectLst>
                  <a:outerShdw blurRad="38100" dist="38100" dir="2700000" algn="tl">
                    <a:srgbClr val="000000">
                      <a:alpha val="43137"/>
                    </a:srgbClr>
                  </a:outerShdw>
                </a:effectLst>
              </a:rPr>
              <a:t>MESAS DE TRABAJO</a:t>
            </a:r>
            <a:endParaRPr lang="es-MX" sz="1200" dirty="0">
              <a:effectLst>
                <a:outerShdw blurRad="38100" dist="38100" dir="2700000" algn="tl">
                  <a:srgbClr val="000000">
                    <a:alpha val="43137"/>
                  </a:srgbClr>
                </a:outerShdw>
              </a:effectLst>
            </a:endParaRPr>
          </a:p>
        </p:txBody>
      </p:sp>
      <p:sp>
        <p:nvSpPr>
          <p:cNvPr id="21" name="20 Rectángulo redondeado"/>
          <p:cNvSpPr/>
          <p:nvPr/>
        </p:nvSpPr>
        <p:spPr>
          <a:xfrm>
            <a:off x="5852931" y="1707654"/>
            <a:ext cx="2592288" cy="579056"/>
          </a:xfrm>
          <a:prstGeom prst="roundRect">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 </a:t>
            </a:r>
            <a:r>
              <a:rPr lang="es-MX" b="1" dirty="0">
                <a:effectLst>
                  <a:outerShdw blurRad="38100" dist="38100" dir="2700000" algn="tl">
                    <a:srgbClr val="000000">
                      <a:alpha val="43137"/>
                    </a:srgbClr>
                  </a:outerShdw>
                </a:effectLst>
              </a:rPr>
              <a:t>CÍRCULOS DE ESCUCHA</a:t>
            </a:r>
            <a:endParaRPr lang="es-MX" dirty="0">
              <a:effectLst>
                <a:outerShdw blurRad="38100" dist="38100" dir="2700000" algn="tl">
                  <a:srgbClr val="000000">
                    <a:alpha val="43137"/>
                  </a:srgbClr>
                </a:outerShdw>
              </a:effectLst>
            </a:endParaRPr>
          </a:p>
        </p:txBody>
      </p:sp>
      <p:sp>
        <p:nvSpPr>
          <p:cNvPr id="22" name="21 Rectángulo redondeado"/>
          <p:cNvSpPr/>
          <p:nvPr/>
        </p:nvSpPr>
        <p:spPr>
          <a:xfrm>
            <a:off x="5868144" y="3449994"/>
            <a:ext cx="2592288" cy="576064"/>
          </a:xfrm>
          <a:prstGeom prst="roundRect">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t> </a:t>
            </a:r>
            <a:r>
              <a:rPr lang="es-ES_tradnl" b="1" dirty="0">
                <a:effectLst>
                  <a:outerShdw blurRad="38100" dist="38100" dir="2700000" algn="tl">
                    <a:srgbClr val="000000">
                      <a:alpha val="43137"/>
                    </a:srgbClr>
                  </a:outerShdw>
                </a:effectLst>
              </a:rPr>
              <a:t>ASAMBLEA ESCOLAR</a:t>
            </a:r>
            <a:endParaRPr lang="es-MX" dirty="0">
              <a:effectLst>
                <a:outerShdw blurRad="38100" dist="38100" dir="2700000" algn="tl">
                  <a:srgbClr val="000000">
                    <a:alpha val="43137"/>
                  </a:srgbClr>
                </a:outerShdw>
              </a:effectLst>
            </a:endParaRPr>
          </a:p>
        </p:txBody>
      </p:sp>
      <p:sp>
        <p:nvSpPr>
          <p:cNvPr id="23" name="22 Rectángulo redondeado"/>
          <p:cNvSpPr/>
          <p:nvPr/>
        </p:nvSpPr>
        <p:spPr>
          <a:xfrm>
            <a:off x="2915816" y="4507802"/>
            <a:ext cx="2376264" cy="576064"/>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effectLst>
                  <a:outerShdw blurRad="38100" dist="38100" dir="2700000" algn="tl">
                    <a:srgbClr val="000000">
                      <a:alpha val="43137"/>
                    </a:srgbClr>
                  </a:outerShdw>
                </a:effectLst>
              </a:rPr>
              <a:t>CONSULTA ESCOLAR</a:t>
            </a:r>
            <a:endParaRPr lang="es-MX" dirty="0">
              <a:effectLst>
                <a:outerShdw blurRad="38100" dist="38100" dir="2700000" algn="tl">
                  <a:srgbClr val="000000">
                    <a:alpha val="43137"/>
                  </a:srgbClr>
                </a:outerShdw>
              </a:effectLst>
            </a:endParaRPr>
          </a:p>
          <a:p>
            <a:r>
              <a:rPr lang="es-ES_tradnl" b="1" dirty="0">
                <a:effectLst>
                  <a:outerShdw blurRad="38100" dist="38100" dir="2700000" algn="tl">
                    <a:srgbClr val="000000">
                      <a:alpha val="43137"/>
                    </a:srgbClr>
                  </a:outerShdw>
                </a:effectLst>
              </a:rPr>
              <a:t> </a:t>
            </a:r>
            <a:endParaRPr lang="es-MX" dirty="0">
              <a:effectLst>
                <a:outerShdw blurRad="38100" dist="38100" dir="2700000" algn="tl">
                  <a:srgbClr val="000000">
                    <a:alpha val="43137"/>
                  </a:srgbClr>
                </a:outerShdw>
              </a:effectLst>
            </a:endParaRPr>
          </a:p>
        </p:txBody>
      </p:sp>
      <p:sp>
        <p:nvSpPr>
          <p:cNvPr id="24" name="23 Rectángulo redondeado"/>
          <p:cNvSpPr/>
          <p:nvPr/>
        </p:nvSpPr>
        <p:spPr>
          <a:xfrm>
            <a:off x="120891" y="3291830"/>
            <a:ext cx="2520280" cy="648072"/>
          </a:xfrm>
          <a:prstGeom prst="round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effectLst>
                  <a:outerShdw blurRad="38100" dist="38100" dir="2700000" algn="tl">
                    <a:srgbClr val="000000">
                      <a:alpha val="43137"/>
                    </a:srgbClr>
                  </a:outerShdw>
                </a:effectLst>
              </a:rPr>
              <a:t>PARLAMENTO ESCOLA</a:t>
            </a:r>
            <a:r>
              <a:rPr lang="es-ES_tradnl" b="1" dirty="0"/>
              <a:t>R</a:t>
            </a:r>
            <a:endParaRPr lang="es-MX" dirty="0"/>
          </a:p>
        </p:txBody>
      </p:sp>
      <p:sp>
        <p:nvSpPr>
          <p:cNvPr id="25" name="24 Rectángulo redondeado"/>
          <p:cNvSpPr/>
          <p:nvPr/>
        </p:nvSpPr>
        <p:spPr>
          <a:xfrm>
            <a:off x="262675" y="1707654"/>
            <a:ext cx="2232248" cy="540060"/>
          </a:xfrm>
          <a:prstGeom prst="roundRect">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effectLst>
                  <a:outerShdw blurRad="38100" dist="38100" dir="2700000" algn="tl">
                    <a:srgbClr val="000000">
                      <a:alpha val="43137"/>
                    </a:srgbClr>
                  </a:outerShdw>
                </a:effectLst>
              </a:rPr>
              <a:t>BUZÓN O PIZARRÓN ESCOLAR</a:t>
            </a:r>
            <a:endParaRPr lang="es-MX"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0450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31590"/>
            <a:ext cx="3240360" cy="572700"/>
          </a:xfrm>
        </p:spPr>
        <p:txBody>
          <a:bodyPr/>
          <a:lstStyle/>
          <a:p>
            <a:r>
              <a:rPr lang="es-MX" dirty="0">
                <a:solidFill>
                  <a:schemeClr val="accent6"/>
                </a:solidFill>
              </a:rPr>
              <a:t>MESAS DE TRABAJO</a:t>
            </a:r>
            <a:br>
              <a:rPr lang="es-MX" dirty="0">
                <a:solidFill>
                  <a:schemeClr val="accent6"/>
                </a:solidFill>
              </a:rPr>
            </a:br>
            <a:r>
              <a:rPr lang="es-MX" dirty="0"/>
              <a:t> </a:t>
            </a:r>
            <a:br>
              <a:rPr lang="es-MX" dirty="0"/>
            </a:br>
            <a:endParaRPr lang="es-MX" dirty="0"/>
          </a:p>
        </p:txBody>
      </p:sp>
      <p:sp>
        <p:nvSpPr>
          <p:cNvPr id="6" name="5 Rectángulo redondeado"/>
          <p:cNvSpPr/>
          <p:nvPr/>
        </p:nvSpPr>
        <p:spPr>
          <a:xfrm>
            <a:off x="1691680" y="1923678"/>
            <a:ext cx="5976664"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t>Las mesas de trabajo son una oportunidad para ponernos de acuerdo en algún tema en particular fuera del Consejo Técnico Escolar (CTE), pues además del personal docente y directivo, </a:t>
            </a:r>
            <a:r>
              <a:rPr lang="es-MX" b="1" i="1" dirty="0"/>
              <a:t>pueden incluirse a madres y padres de familia, personal de apoyo y/o al alumnado</a:t>
            </a:r>
            <a:endParaRPr lang="es-MX" b="1" dirty="0"/>
          </a:p>
        </p:txBody>
      </p:sp>
    </p:spTree>
    <p:extLst>
      <p:ext uri="{BB962C8B-B14F-4D97-AF65-F5344CB8AC3E}">
        <p14:creationId xmlns:p14="http://schemas.microsoft.com/office/powerpoint/2010/main" val="1209461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6590" y="249852"/>
            <a:ext cx="3456384" cy="4832092"/>
          </a:xfrm>
          <a:prstGeom prst="rect">
            <a:avLst/>
          </a:prstGeom>
          <a:noFill/>
          <a:ln w="38100">
            <a:solidFill>
              <a:schemeClr val="accent1"/>
            </a:solidFill>
          </a:ln>
        </p:spPr>
        <p:txBody>
          <a:bodyPr wrap="square" rtlCol="0">
            <a:spAutoFit/>
          </a:bodyPr>
          <a:lstStyle/>
          <a:p>
            <a:r>
              <a:rPr lang="es-MX" b="1" dirty="0">
                <a:effectLst>
                  <a:outerShdw blurRad="38100" dist="38100" dir="2700000" algn="tl">
                    <a:srgbClr val="000000">
                      <a:alpha val="43137"/>
                    </a:srgbClr>
                  </a:outerShdw>
                </a:effectLst>
              </a:rPr>
              <a:t>¿Para qué sirven?</a:t>
            </a:r>
            <a:endParaRPr lang="es-MX" dirty="0">
              <a:effectLst>
                <a:outerShdw blurRad="38100" dist="38100" dir="2700000" algn="tl">
                  <a:srgbClr val="000000">
                    <a:alpha val="43137"/>
                  </a:srgbClr>
                </a:outerShdw>
              </a:effectLst>
            </a:endParaRPr>
          </a:p>
          <a:p>
            <a:pPr lvl="0" algn="just"/>
            <a:r>
              <a:rPr lang="es-MX" b="1" i="1" dirty="0">
                <a:solidFill>
                  <a:schemeClr val="accent1"/>
                </a:solidFill>
              </a:rPr>
              <a:t>Para la toma de acuerdos </a:t>
            </a:r>
            <a:r>
              <a:rPr lang="es-MX" dirty="0"/>
              <a:t>colectivos sobre temas particulares, en este caso sobre lo que queremos que se contemple dentro de nuestro Acuerdo Escolar de Convivencia (AEC).</a:t>
            </a:r>
          </a:p>
          <a:p>
            <a:pPr lvl="0" algn="just"/>
            <a:r>
              <a:rPr lang="es-MX" b="1" i="1" dirty="0">
                <a:solidFill>
                  <a:schemeClr val="accent1"/>
                </a:solidFill>
              </a:rPr>
              <a:t>Abren canales de comunicación </a:t>
            </a:r>
            <a:r>
              <a:rPr lang="es-MX" dirty="0">
                <a:solidFill>
                  <a:schemeClr val="tx1"/>
                </a:solidFill>
              </a:rPr>
              <a:t>entre los integrantes de la comunidad escolar. </a:t>
            </a:r>
          </a:p>
          <a:p>
            <a:pPr lvl="0" algn="just"/>
            <a:r>
              <a:rPr lang="es-MX" b="1" i="1" dirty="0">
                <a:solidFill>
                  <a:schemeClr val="accent1"/>
                </a:solidFill>
              </a:rPr>
              <a:t>Favorecen la participación colectiva </a:t>
            </a:r>
            <a:r>
              <a:rPr lang="es-MX" dirty="0"/>
              <a:t>de sus integrantes en términos de igualdad y de respeto a la dignidad de las personas.</a:t>
            </a:r>
          </a:p>
          <a:p>
            <a:pPr lvl="0" algn="just"/>
            <a:r>
              <a:rPr lang="es-MX" b="1" i="1" dirty="0">
                <a:solidFill>
                  <a:schemeClr val="accent1"/>
                </a:solidFill>
              </a:rPr>
              <a:t>Facilitan la identificación de problemas</a:t>
            </a:r>
            <a:r>
              <a:rPr lang="es-MX" dirty="0"/>
              <a:t>, conflictos, demandas y necesidades para generar propuestas participativas de intervención/resolución, acuerdos y/o compromisos de trabajo.</a:t>
            </a:r>
          </a:p>
          <a:p>
            <a:pPr lvl="0" algn="just"/>
            <a:r>
              <a:rPr lang="es-MX" b="1" i="1" dirty="0">
                <a:solidFill>
                  <a:schemeClr val="accent1"/>
                </a:solidFill>
              </a:rPr>
              <a:t>Permite la construcción y la valoración de acuerdos de manera </a:t>
            </a:r>
            <a:r>
              <a:rPr lang="es-MX" b="1" i="1" dirty="0" smtClean="0">
                <a:solidFill>
                  <a:schemeClr val="accent1"/>
                </a:solidFill>
              </a:rPr>
              <a:t>consensua</a:t>
            </a:r>
            <a:r>
              <a:rPr lang="es-MX" b="1" i="1" dirty="0">
                <a:solidFill>
                  <a:schemeClr val="accent1"/>
                </a:solidFill>
              </a:rPr>
              <a:t>da</a:t>
            </a:r>
            <a:r>
              <a:rPr lang="es-MX" dirty="0" smtClean="0"/>
              <a:t> </a:t>
            </a:r>
            <a:r>
              <a:rPr lang="es-MX" dirty="0"/>
              <a:t>y la programación de acciones colectivas.</a:t>
            </a:r>
          </a:p>
          <a:p>
            <a:r>
              <a:rPr lang="es-MX" dirty="0"/>
              <a:t> </a:t>
            </a:r>
          </a:p>
        </p:txBody>
      </p:sp>
      <p:sp>
        <p:nvSpPr>
          <p:cNvPr id="2" name="1 CuadroTexto"/>
          <p:cNvSpPr txBox="1"/>
          <p:nvPr/>
        </p:nvSpPr>
        <p:spPr>
          <a:xfrm>
            <a:off x="4355976" y="65187"/>
            <a:ext cx="4464496" cy="5078313"/>
          </a:xfrm>
          <a:prstGeom prst="rect">
            <a:avLst/>
          </a:prstGeom>
          <a:noFill/>
          <a:ln w="28575">
            <a:solidFill>
              <a:schemeClr val="accent6">
                <a:lumMod val="60000"/>
                <a:lumOff val="40000"/>
              </a:schemeClr>
            </a:solidFill>
          </a:ln>
        </p:spPr>
        <p:txBody>
          <a:bodyPr wrap="square" rtlCol="0">
            <a:spAutoFit/>
          </a:bodyPr>
          <a:lstStyle/>
          <a:p>
            <a:r>
              <a:rPr lang="es-MX" sz="1200" b="1" dirty="0"/>
              <a:t>¿Cómo funcionan?</a:t>
            </a:r>
            <a:endParaRPr lang="es-MX" sz="1200" dirty="0"/>
          </a:p>
          <a:p>
            <a:pPr algn="just"/>
            <a:r>
              <a:rPr lang="es-MX" sz="1200" b="1" dirty="0">
                <a:solidFill>
                  <a:schemeClr val="accent5">
                    <a:lumMod val="75000"/>
                  </a:schemeClr>
                </a:solidFill>
              </a:rPr>
              <a:t>Paso 1.</a:t>
            </a:r>
            <a:r>
              <a:rPr lang="es-MX" sz="1200" dirty="0"/>
              <a:t> Se convoca a los participantes de la mesa de trabajo.</a:t>
            </a:r>
          </a:p>
          <a:p>
            <a:pPr algn="just"/>
            <a:r>
              <a:rPr lang="es-MX" sz="1200" b="1" dirty="0">
                <a:solidFill>
                  <a:schemeClr val="accent5">
                    <a:lumMod val="75000"/>
                  </a:schemeClr>
                </a:solidFill>
              </a:rPr>
              <a:t>Paso 2.</a:t>
            </a:r>
            <a:r>
              <a:rPr lang="es-MX" sz="1200" dirty="0"/>
              <a:t> Se busca el día y el horario adecuado. Se procura no hacer las mesas en un horario muy extenso.</a:t>
            </a:r>
          </a:p>
          <a:p>
            <a:pPr algn="just"/>
            <a:r>
              <a:rPr lang="es-MX" sz="1200" b="1" dirty="0">
                <a:solidFill>
                  <a:schemeClr val="accent5">
                    <a:lumMod val="75000"/>
                  </a:schemeClr>
                </a:solidFill>
              </a:rPr>
              <a:t>Paso 3</a:t>
            </a:r>
            <a:r>
              <a:rPr lang="es-MX" sz="1200" dirty="0"/>
              <a:t>. Se cuida que el espacio donde se llevará a cabo la mesa de trabajo, sea lo suficientemente amplio para que todos se sientan cómodos. En la medida de lo posible las mesas y sillas se colocan en forma de herradura, de tal forma que todos nos podamos ver a los ojos.</a:t>
            </a:r>
          </a:p>
          <a:p>
            <a:pPr algn="just"/>
            <a:r>
              <a:rPr lang="es-MX" sz="1200" b="1" dirty="0">
                <a:solidFill>
                  <a:schemeClr val="accent5">
                    <a:lumMod val="75000"/>
                  </a:schemeClr>
                </a:solidFill>
              </a:rPr>
              <a:t>Paso 4</a:t>
            </a:r>
            <a:r>
              <a:rPr lang="es-MX" sz="1200" dirty="0"/>
              <a:t>. Antes de la sesión se decide el tema a trabajar y se prepara el material que se necesitará: hojas, plumones, plumas, pizarrón, cartulinas, documentos a revisar, guía de preguntas y/o todo aquello que vaya a ocuparse durante la sesión.</a:t>
            </a:r>
          </a:p>
          <a:p>
            <a:pPr algn="just"/>
            <a:r>
              <a:rPr lang="es-MX" sz="1200" b="1" dirty="0">
                <a:solidFill>
                  <a:schemeClr val="accent5">
                    <a:lumMod val="75000"/>
                  </a:schemeClr>
                </a:solidFill>
              </a:rPr>
              <a:t>Paso 5.</a:t>
            </a:r>
            <a:r>
              <a:rPr lang="es-MX" sz="1200" dirty="0"/>
              <a:t> Una vez reunidos explique la manera de funcionar y pongan en claro las reglas del espacio: hablar en orden, respetar el punto de vista de los otros, etc.</a:t>
            </a:r>
          </a:p>
          <a:p>
            <a:pPr algn="just"/>
            <a:r>
              <a:rPr lang="es-MX" sz="1200" b="1" dirty="0">
                <a:solidFill>
                  <a:schemeClr val="accent5">
                    <a:lumMod val="75000"/>
                  </a:schemeClr>
                </a:solidFill>
              </a:rPr>
              <a:t>Paso 6.</a:t>
            </a:r>
            <a:r>
              <a:rPr lang="es-MX" sz="1200" dirty="0"/>
              <a:t> </a:t>
            </a:r>
            <a:r>
              <a:rPr lang="es-MX" sz="1200" b="1" dirty="0"/>
              <a:t>Nombren un moderador y un relator</a:t>
            </a:r>
            <a:r>
              <a:rPr lang="es-MX" sz="1200" dirty="0"/>
              <a:t>. El primero llevará el orden de las participaciones y el segundo al final leerá los acuerdos de la reunión.</a:t>
            </a:r>
          </a:p>
          <a:p>
            <a:pPr algn="just"/>
            <a:r>
              <a:rPr lang="es-MX" sz="1200" b="1" dirty="0">
                <a:solidFill>
                  <a:schemeClr val="accent5">
                    <a:lumMod val="75000"/>
                  </a:schemeClr>
                </a:solidFill>
              </a:rPr>
              <a:t>Paso 7</a:t>
            </a:r>
            <a:r>
              <a:rPr lang="es-MX" sz="1200" dirty="0"/>
              <a:t>. El moderador pone el tema a discutir e irá haciendo las preguntas pertinentes, en este caso, para la construcción de los AEC. Es necesario escuchar y dar voz a las distintas opiniones y puntos de vista. Incluso puede ir anotando algunos puntos en el pizarrón o cartulina.</a:t>
            </a:r>
          </a:p>
          <a:p>
            <a:pPr algn="just"/>
            <a:r>
              <a:rPr lang="es-MX" sz="1200" b="1" dirty="0">
                <a:solidFill>
                  <a:schemeClr val="accent5">
                    <a:lumMod val="75000"/>
                  </a:schemeClr>
                </a:solidFill>
              </a:rPr>
              <a:t>Paso 8.</a:t>
            </a:r>
            <a:r>
              <a:rPr lang="es-MX" sz="1200" dirty="0"/>
              <a:t> </a:t>
            </a:r>
            <a:r>
              <a:rPr lang="es-MX" sz="1200" b="1" dirty="0"/>
              <a:t>El relator</a:t>
            </a:r>
            <a:r>
              <a:rPr lang="es-MX" sz="1200" dirty="0"/>
              <a:t> al final comenta los puntos de acuerdo.</a:t>
            </a:r>
          </a:p>
          <a:p>
            <a:pPr algn="just"/>
            <a:r>
              <a:rPr lang="es-MX" sz="1200" b="1" dirty="0">
                <a:solidFill>
                  <a:schemeClr val="accent5">
                    <a:lumMod val="75000"/>
                  </a:schemeClr>
                </a:solidFill>
              </a:rPr>
              <a:t>Paso 9.</a:t>
            </a:r>
            <a:r>
              <a:rPr lang="es-MX" sz="1200" dirty="0"/>
              <a:t> Cierre de la mesa de trabajo. Acuerdos finales.</a:t>
            </a:r>
          </a:p>
        </p:txBody>
      </p:sp>
    </p:spTree>
    <p:extLst>
      <p:ext uri="{BB962C8B-B14F-4D97-AF65-F5344CB8AC3E}">
        <p14:creationId xmlns:p14="http://schemas.microsoft.com/office/powerpoint/2010/main" val="130944164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203598"/>
            <a:ext cx="4320480" cy="572700"/>
          </a:xfrm>
        </p:spPr>
        <p:txBody>
          <a:bodyPr/>
          <a:lstStyle/>
          <a:p>
            <a:r>
              <a:rPr lang="es-MX" dirty="0">
                <a:solidFill>
                  <a:schemeClr val="accent1"/>
                </a:solidFill>
              </a:rPr>
              <a:t>CÍRCULOS DE ESCUCHA</a:t>
            </a:r>
            <a:br>
              <a:rPr lang="es-MX" dirty="0">
                <a:solidFill>
                  <a:schemeClr val="accent1"/>
                </a:solidFill>
              </a:rPr>
            </a:br>
            <a:endParaRPr lang="es-MX" dirty="0">
              <a:solidFill>
                <a:schemeClr val="accent1"/>
              </a:solidFill>
            </a:endParaRPr>
          </a:p>
        </p:txBody>
      </p:sp>
      <p:sp>
        <p:nvSpPr>
          <p:cNvPr id="4" name="3 Marcador de número de diapositiva"/>
          <p:cNvSpPr>
            <a:spLocks noGrp="1"/>
          </p:cNvSpPr>
          <p:nvPr>
            <p:ph type="sldNum" sz="quarter" idx="12"/>
          </p:nvPr>
        </p:nvSpPr>
        <p:spPr/>
        <p:txBody>
          <a:bodyPr/>
          <a:lstStyle/>
          <a:p>
            <a:fld id="{86CB4B4D-7CA3-9044-876B-883B54F8677D}" type="slidenum">
              <a:rPr lang="es-MX" smtClean="0"/>
              <a:t>34</a:t>
            </a:fld>
            <a:endParaRPr lang="es-MX"/>
          </a:p>
        </p:txBody>
      </p:sp>
      <p:sp>
        <p:nvSpPr>
          <p:cNvPr id="6" name="5 Rectángulo redondeado"/>
          <p:cNvSpPr/>
          <p:nvPr/>
        </p:nvSpPr>
        <p:spPr>
          <a:xfrm>
            <a:off x="1660442" y="2067694"/>
            <a:ext cx="5976664" cy="172819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Los círculos de escucha son una oportunidad para ponernos de acuerdo en algún tema en particular, pues pueden incluirse a madres y padres de familia, personal de apoyo y/o al alumnado.</a:t>
            </a:r>
          </a:p>
          <a:p>
            <a:pPr algn="just"/>
            <a:r>
              <a:rPr lang="es-MX" dirty="0"/>
              <a:t> </a:t>
            </a:r>
          </a:p>
        </p:txBody>
      </p:sp>
    </p:spTree>
    <p:extLst>
      <p:ext uri="{BB962C8B-B14F-4D97-AF65-F5344CB8AC3E}">
        <p14:creationId xmlns:p14="http://schemas.microsoft.com/office/powerpoint/2010/main" val="21534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843558"/>
            <a:ext cx="8352928" cy="3754874"/>
          </a:xfrm>
          <a:prstGeom prst="rect">
            <a:avLst/>
          </a:prstGeom>
          <a:noFill/>
          <a:ln w="38100">
            <a:solidFill>
              <a:schemeClr val="bg2">
                <a:lumMod val="75000"/>
              </a:schemeClr>
            </a:solidFill>
          </a:ln>
        </p:spPr>
        <p:txBody>
          <a:bodyPr wrap="square" rtlCol="0">
            <a:spAutoFit/>
          </a:bodyPr>
          <a:lstStyle/>
          <a:p>
            <a:pPr algn="just"/>
            <a:r>
              <a:rPr lang="es-MX" b="1" dirty="0">
                <a:solidFill>
                  <a:schemeClr val="tx1"/>
                </a:solidFill>
              </a:rPr>
              <a:t>¿Para qué sirven</a:t>
            </a:r>
            <a:r>
              <a:rPr lang="es-MX" b="1" dirty="0" smtClean="0">
                <a:solidFill>
                  <a:schemeClr val="tx1"/>
                </a:solidFill>
              </a:rPr>
              <a:t>?</a:t>
            </a:r>
          </a:p>
          <a:p>
            <a:pPr algn="just"/>
            <a:endParaRPr lang="es-MX" b="1" dirty="0">
              <a:solidFill>
                <a:schemeClr val="tx1"/>
              </a:solidFill>
            </a:endParaRPr>
          </a:p>
          <a:p>
            <a:pPr lvl="0" algn="just"/>
            <a:r>
              <a:rPr lang="es-MX" b="1" i="1" dirty="0">
                <a:solidFill>
                  <a:schemeClr val="bg2">
                    <a:lumMod val="50000"/>
                  </a:schemeClr>
                </a:solidFill>
              </a:rPr>
              <a:t>Practicar una educación que favorece la vivencia </a:t>
            </a:r>
            <a:r>
              <a:rPr lang="es-MX" dirty="0"/>
              <a:t>de los derechos de la niñez y de la adolescencia, y la formación para el ejercicio de una ciudadanía participativa y promotora de la equidad. </a:t>
            </a:r>
          </a:p>
          <a:p>
            <a:pPr lvl="0" algn="just"/>
            <a:r>
              <a:rPr lang="es-MX" b="1" i="1" dirty="0">
                <a:solidFill>
                  <a:schemeClr val="bg2">
                    <a:lumMod val="50000"/>
                  </a:schemeClr>
                </a:solidFill>
              </a:rPr>
              <a:t>Favorecen las habilidades creativas y de comunicación. </a:t>
            </a:r>
          </a:p>
          <a:p>
            <a:pPr lvl="0" algn="just"/>
            <a:r>
              <a:rPr lang="es-MX" b="1" i="1" dirty="0">
                <a:solidFill>
                  <a:schemeClr val="bg2">
                    <a:lumMod val="50000"/>
                  </a:schemeClr>
                </a:solidFill>
              </a:rPr>
              <a:t>Transformar la rutina de los salones </a:t>
            </a:r>
            <a:r>
              <a:rPr lang="es-MX" dirty="0"/>
              <a:t>de clases de manera que profesores/as y alumnos/as disfruten de la enseñanza y del aprendizaje en un ambiente respetuoso y equitativo, donde todos/as tengan la oportunidad de expresarse de manera creativa y propositiva.</a:t>
            </a:r>
          </a:p>
          <a:p>
            <a:pPr lvl="0" algn="just"/>
            <a:r>
              <a:rPr lang="es-MX" b="1" i="1" dirty="0">
                <a:solidFill>
                  <a:schemeClr val="bg2">
                    <a:lumMod val="50000"/>
                  </a:schemeClr>
                </a:solidFill>
              </a:rPr>
              <a:t>Tomar acuerdos colectivos sobre temas particulares</a:t>
            </a:r>
            <a:r>
              <a:rPr lang="es-MX" dirty="0"/>
              <a:t>, en este caso sobre lo que queremos que se contemple dentro de nuestro Acuerdo Escolar de Convivencia (AEC).</a:t>
            </a:r>
            <a:endParaRPr lang="es-MX" i="1" dirty="0"/>
          </a:p>
          <a:p>
            <a:pPr lvl="0" algn="just"/>
            <a:r>
              <a:rPr lang="es-MX" b="1" i="1" dirty="0">
                <a:solidFill>
                  <a:schemeClr val="bg2">
                    <a:lumMod val="50000"/>
                  </a:schemeClr>
                </a:solidFill>
              </a:rPr>
              <a:t>Favorecen la participación colectiva de sus integrantes en términos de igualdad </a:t>
            </a:r>
            <a:r>
              <a:rPr lang="es-MX" dirty="0"/>
              <a:t>y de respeto a la dignidad de las personas.</a:t>
            </a:r>
          </a:p>
          <a:p>
            <a:pPr lvl="0" algn="just"/>
            <a:r>
              <a:rPr lang="es-MX" b="1" i="1" dirty="0">
                <a:solidFill>
                  <a:schemeClr val="bg2">
                    <a:lumMod val="50000"/>
                  </a:schemeClr>
                </a:solidFill>
              </a:rPr>
              <a:t>Permiten el nombramiento de cargos representativos </a:t>
            </a:r>
            <a:r>
              <a:rPr lang="es-MX" dirty="0"/>
              <a:t>o la prestación de servicios comunitarios. </a:t>
            </a:r>
          </a:p>
          <a:p>
            <a:pPr lvl="0" algn="just"/>
            <a:r>
              <a:rPr lang="es-MX" b="1" i="1" dirty="0">
                <a:solidFill>
                  <a:schemeClr val="bg2">
                    <a:lumMod val="50000"/>
                  </a:schemeClr>
                </a:solidFill>
              </a:rPr>
              <a:t>Facilitan la identificación de problemas, conflictos, demandas y necesidades </a:t>
            </a:r>
            <a:r>
              <a:rPr lang="es-MX" dirty="0"/>
              <a:t>para generar propuestas participativas de intervención/resolución, acuerdos y/o compromisos de trabajo.</a:t>
            </a:r>
          </a:p>
          <a:p>
            <a:pPr lvl="0" algn="just"/>
            <a:r>
              <a:rPr lang="es-MX" b="1" i="1" dirty="0">
                <a:solidFill>
                  <a:schemeClr val="bg2">
                    <a:lumMod val="50000"/>
                  </a:schemeClr>
                </a:solidFill>
              </a:rPr>
              <a:t>Permite la construcción y la valoración</a:t>
            </a:r>
            <a:r>
              <a:rPr lang="es-MX" dirty="0"/>
              <a:t> de acuerdos de manera consensuada y la programación de acciones colectivas.</a:t>
            </a:r>
          </a:p>
        </p:txBody>
      </p:sp>
    </p:spTree>
    <p:extLst>
      <p:ext uri="{BB962C8B-B14F-4D97-AF65-F5344CB8AC3E}">
        <p14:creationId xmlns:p14="http://schemas.microsoft.com/office/powerpoint/2010/main" val="128348446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11510"/>
            <a:ext cx="7560840" cy="4185761"/>
          </a:xfrm>
          <a:prstGeom prst="rect">
            <a:avLst/>
          </a:prstGeom>
          <a:noFill/>
          <a:ln w="38100">
            <a:solidFill>
              <a:schemeClr val="accent3">
                <a:lumMod val="75000"/>
              </a:schemeClr>
            </a:solidFill>
          </a:ln>
        </p:spPr>
        <p:txBody>
          <a:bodyPr wrap="square" rtlCol="0">
            <a:spAutoFit/>
          </a:bodyPr>
          <a:lstStyle/>
          <a:p>
            <a:pPr algn="just"/>
            <a:r>
              <a:rPr lang="es-MX" b="1" dirty="0"/>
              <a:t>¿Cómo funcionan</a:t>
            </a:r>
            <a:r>
              <a:rPr lang="es-MX" b="1" dirty="0" smtClean="0"/>
              <a:t>?</a:t>
            </a:r>
          </a:p>
          <a:p>
            <a:pPr algn="just"/>
            <a:endParaRPr lang="es-MX" dirty="0"/>
          </a:p>
          <a:p>
            <a:pPr algn="just"/>
            <a:r>
              <a:rPr lang="es-MX" b="1" dirty="0">
                <a:solidFill>
                  <a:schemeClr val="accent4">
                    <a:lumMod val="60000"/>
                    <a:lumOff val="40000"/>
                  </a:schemeClr>
                </a:solidFill>
              </a:rPr>
              <a:t>Paso 1</a:t>
            </a:r>
            <a:r>
              <a:rPr lang="es-MX" dirty="0">
                <a:solidFill>
                  <a:schemeClr val="accent4">
                    <a:lumMod val="75000"/>
                  </a:schemeClr>
                </a:solidFill>
              </a:rPr>
              <a:t>.</a:t>
            </a:r>
            <a:r>
              <a:rPr lang="es-MX" dirty="0"/>
              <a:t> Se sientan todos los participantes en el piso formando un círculo. Es una estrategia que puede funcionar bien con las NNA. Si es con las personas adultas se pueden colocar de la misma manera o en sillas formando el círculo.</a:t>
            </a:r>
          </a:p>
          <a:p>
            <a:pPr algn="just"/>
            <a:r>
              <a:rPr lang="es-MX" b="1" dirty="0">
                <a:solidFill>
                  <a:schemeClr val="accent4">
                    <a:lumMod val="60000"/>
                    <a:lumOff val="40000"/>
                  </a:schemeClr>
                </a:solidFill>
              </a:rPr>
              <a:t>Paso 2</a:t>
            </a:r>
            <a:r>
              <a:rPr lang="es-MX" dirty="0">
                <a:solidFill>
                  <a:schemeClr val="accent4">
                    <a:lumMod val="60000"/>
                    <a:lumOff val="40000"/>
                  </a:schemeClr>
                </a:solidFill>
              </a:rPr>
              <a:t>.</a:t>
            </a:r>
            <a:r>
              <a:rPr lang="es-MX" dirty="0"/>
              <a:t> Una vez colocados explique la manera de funcionar y pongan en claro las reglas de círculo: hablar en orden, respetar el punto de vista de los otros, no juzgar, expresarse libremente, etc.</a:t>
            </a:r>
          </a:p>
          <a:p>
            <a:pPr algn="just"/>
            <a:r>
              <a:rPr lang="es-MX" b="1" dirty="0">
                <a:solidFill>
                  <a:schemeClr val="accent4">
                    <a:lumMod val="60000"/>
                    <a:lumOff val="40000"/>
                  </a:schemeClr>
                </a:solidFill>
              </a:rPr>
              <a:t>Paso 3.</a:t>
            </a:r>
            <a:r>
              <a:rPr lang="es-MX" dirty="0"/>
              <a:t> Los temas a tratar pueden ser diversos, en este caso nos centramos en tratar como tema la </a:t>
            </a:r>
            <a:r>
              <a:rPr lang="es-MX" b="1" dirty="0"/>
              <a:t>construcción del AEC.</a:t>
            </a:r>
            <a:r>
              <a:rPr lang="es-MX" dirty="0"/>
              <a:t> Para NNA es un espacio fundamental donde pueden expresar lo que piensan, sienten, les afecta, les emociona.</a:t>
            </a:r>
          </a:p>
          <a:p>
            <a:pPr algn="just"/>
            <a:r>
              <a:rPr lang="es-MX" b="1" dirty="0">
                <a:solidFill>
                  <a:schemeClr val="accent4">
                    <a:lumMod val="60000"/>
                    <a:lumOff val="40000"/>
                  </a:schemeClr>
                </a:solidFill>
              </a:rPr>
              <a:t>Paso 4.</a:t>
            </a:r>
            <a:r>
              <a:rPr lang="es-MX" dirty="0">
                <a:solidFill>
                  <a:schemeClr val="accent4">
                    <a:lumMod val="60000"/>
                    <a:lumOff val="40000"/>
                  </a:schemeClr>
                </a:solidFill>
              </a:rPr>
              <a:t> </a:t>
            </a:r>
            <a:r>
              <a:rPr lang="es-MX" dirty="0"/>
              <a:t>El moderador va haciendo algunas preguntas sobre el tema a tratar, en este caso sobre los Acuerdos Escolares </a:t>
            </a:r>
            <a:r>
              <a:rPr lang="es-MX" b="1" i="1" dirty="0">
                <a:solidFill>
                  <a:schemeClr val="accent4">
                    <a:lumMod val="60000"/>
                    <a:lumOff val="40000"/>
                  </a:schemeClr>
                </a:solidFill>
              </a:rPr>
              <a:t>¿cuáles son los acuerdos que debe de haber en la escuela? ¿y dentro del salón? ¿qué pasa cuando alguien no cumple los acuerdos? ¿qué podemos hacer?</a:t>
            </a:r>
          </a:p>
          <a:p>
            <a:pPr algn="just"/>
            <a:r>
              <a:rPr lang="es-MX" b="1" dirty="0">
                <a:solidFill>
                  <a:schemeClr val="accent4">
                    <a:lumMod val="60000"/>
                    <a:lumOff val="40000"/>
                  </a:schemeClr>
                </a:solidFill>
              </a:rPr>
              <a:t>Paso 5</a:t>
            </a:r>
            <a:r>
              <a:rPr lang="es-MX" dirty="0">
                <a:solidFill>
                  <a:schemeClr val="accent4">
                    <a:lumMod val="60000"/>
                    <a:lumOff val="40000"/>
                  </a:schemeClr>
                </a:solidFill>
              </a:rPr>
              <a:t>.</a:t>
            </a:r>
            <a:r>
              <a:rPr lang="es-MX" dirty="0"/>
              <a:t> Cierre del círculo agradeciendo las participaciones. El relator anota todo  lo relevante que dijeron los participantes del círculo para poder compartir a los otros actores y que nutra las propuestas del AEC. </a:t>
            </a:r>
          </a:p>
          <a:p>
            <a:r>
              <a:rPr lang="es-MX" dirty="0"/>
              <a:t> </a:t>
            </a:r>
          </a:p>
        </p:txBody>
      </p:sp>
    </p:spTree>
    <p:extLst>
      <p:ext uri="{BB962C8B-B14F-4D97-AF65-F5344CB8AC3E}">
        <p14:creationId xmlns:p14="http://schemas.microsoft.com/office/powerpoint/2010/main" val="118586376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203598"/>
            <a:ext cx="3744416" cy="572700"/>
          </a:xfrm>
        </p:spPr>
        <p:txBody>
          <a:bodyPr/>
          <a:lstStyle/>
          <a:p>
            <a:r>
              <a:rPr lang="es-ES_tradnl" dirty="0">
                <a:solidFill>
                  <a:schemeClr val="bg2">
                    <a:lumMod val="50000"/>
                  </a:schemeClr>
                </a:solidFill>
              </a:rPr>
              <a:t>ASAMBLEA ESCOLAR</a:t>
            </a:r>
            <a:endParaRPr lang="es-MX" dirty="0">
              <a:solidFill>
                <a:schemeClr val="bg2">
                  <a:lumMod val="50000"/>
                </a:schemeClr>
              </a:solidFill>
            </a:endParaRPr>
          </a:p>
        </p:txBody>
      </p:sp>
      <p:sp>
        <p:nvSpPr>
          <p:cNvPr id="4" name="3 Marcador de número de diapositiva"/>
          <p:cNvSpPr>
            <a:spLocks noGrp="1"/>
          </p:cNvSpPr>
          <p:nvPr>
            <p:ph type="sldNum" sz="quarter" idx="12"/>
          </p:nvPr>
        </p:nvSpPr>
        <p:spPr/>
        <p:txBody>
          <a:bodyPr/>
          <a:lstStyle/>
          <a:p>
            <a:fld id="{86CB4B4D-7CA3-9044-876B-883B54F8677D}" type="slidenum">
              <a:rPr lang="es-MX" smtClean="0"/>
              <a:t>37</a:t>
            </a:fld>
            <a:endParaRPr lang="es-MX"/>
          </a:p>
        </p:txBody>
      </p:sp>
      <p:sp>
        <p:nvSpPr>
          <p:cNvPr id="6" name="5 Rectángulo redondeado"/>
          <p:cNvSpPr/>
          <p:nvPr/>
        </p:nvSpPr>
        <p:spPr>
          <a:xfrm>
            <a:off x="971600" y="2355726"/>
            <a:ext cx="6840760" cy="1728192"/>
          </a:xfrm>
          <a:prstGeom prst="roundRect">
            <a:avLst/>
          </a:prstGeom>
          <a:solidFill>
            <a:schemeClr val="accent4">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dirty="0">
                <a:solidFill>
                  <a:schemeClr val="bg1"/>
                </a:solidFill>
              </a:rPr>
              <a:t>Es </a:t>
            </a:r>
            <a:r>
              <a:rPr lang="es-MX" dirty="0">
                <a:solidFill>
                  <a:schemeClr val="bg1"/>
                </a:solidFill>
              </a:rPr>
              <a:t>una herramienta metodológica de carácter pedagógico para mejorar los procesos de enseñanza-aprendizaje, favorecer una formación integral y participativa, promover una cultura vivencial de los derechos de la niñez-adolescencia y estrechar lazos entre la escuela y la comunidad.</a:t>
            </a:r>
          </a:p>
        </p:txBody>
      </p:sp>
    </p:spTree>
    <p:extLst>
      <p:ext uri="{BB962C8B-B14F-4D97-AF65-F5344CB8AC3E}">
        <p14:creationId xmlns:p14="http://schemas.microsoft.com/office/powerpoint/2010/main" val="2204851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627534"/>
            <a:ext cx="8352928" cy="4185761"/>
          </a:xfrm>
          <a:prstGeom prst="rect">
            <a:avLst/>
          </a:prstGeom>
          <a:noFill/>
          <a:ln w="38100">
            <a:solidFill>
              <a:schemeClr val="accent3"/>
            </a:solidFill>
          </a:ln>
        </p:spPr>
        <p:txBody>
          <a:bodyPr wrap="square" rtlCol="0">
            <a:spAutoFit/>
          </a:bodyPr>
          <a:lstStyle/>
          <a:p>
            <a:r>
              <a:rPr lang="es-ES_tradnl" b="1" dirty="0"/>
              <a:t>¿Para qué sirven</a:t>
            </a:r>
            <a:r>
              <a:rPr lang="es-ES_tradnl" b="1" dirty="0" smtClean="0"/>
              <a:t>?</a:t>
            </a:r>
          </a:p>
          <a:p>
            <a:endParaRPr lang="es-MX" dirty="0"/>
          </a:p>
          <a:p>
            <a:pPr lvl="0" algn="just"/>
            <a:r>
              <a:rPr lang="es-MX" b="1" dirty="0">
                <a:solidFill>
                  <a:schemeClr val="accent3"/>
                </a:solidFill>
              </a:rPr>
              <a:t>Practicar una educación que favorece la vivencia de los derechos de la niñez y de la adolescencia</a:t>
            </a:r>
            <a:r>
              <a:rPr lang="es-MX" dirty="0"/>
              <a:t>, y la formación para el ejercicio de una ciudadanía participativa y promotora de la equidad. </a:t>
            </a:r>
          </a:p>
          <a:p>
            <a:pPr lvl="0" algn="just"/>
            <a:r>
              <a:rPr lang="es-MX" b="1" dirty="0">
                <a:solidFill>
                  <a:schemeClr val="accent3"/>
                </a:solidFill>
              </a:rPr>
              <a:t>Favorecen las habilidades creativas y de comunicación</a:t>
            </a:r>
            <a:r>
              <a:rPr lang="es-MX" dirty="0"/>
              <a:t>. </a:t>
            </a:r>
          </a:p>
          <a:p>
            <a:pPr lvl="0" algn="just"/>
            <a:r>
              <a:rPr lang="es-MX" b="1" dirty="0">
                <a:solidFill>
                  <a:schemeClr val="accent3"/>
                </a:solidFill>
              </a:rPr>
              <a:t>Reconocer la importancia de los lenguajes creativos</a:t>
            </a:r>
            <a:r>
              <a:rPr lang="es-MX" dirty="0"/>
              <a:t> como medios didácticos de expresión y para el desarrollo de las capacidades personales. </a:t>
            </a:r>
          </a:p>
          <a:p>
            <a:pPr lvl="0" algn="just"/>
            <a:r>
              <a:rPr lang="es-MX" b="1" dirty="0">
                <a:solidFill>
                  <a:schemeClr val="accent3"/>
                </a:solidFill>
              </a:rPr>
              <a:t>Transformar la rutina de los salones</a:t>
            </a:r>
            <a:r>
              <a:rPr lang="es-MX" b="1" dirty="0"/>
              <a:t> </a:t>
            </a:r>
            <a:r>
              <a:rPr lang="es-MX" dirty="0"/>
              <a:t>de clases de manera que profesores/as y alumnos/as disfruten de la enseñanza y del aprendizaje en un ambiente respetuoso y equitativo, donde todos/as tengan la oportunidad de expresarse de manera creativa y propositiva.</a:t>
            </a:r>
          </a:p>
          <a:p>
            <a:pPr lvl="0" algn="just"/>
            <a:r>
              <a:rPr lang="es-MX" b="1" dirty="0">
                <a:solidFill>
                  <a:schemeClr val="accent3"/>
                </a:solidFill>
              </a:rPr>
              <a:t>Favorecen la participación colectiva de sus integrantes </a:t>
            </a:r>
            <a:r>
              <a:rPr lang="es-MX" dirty="0"/>
              <a:t>en términos de igualdad y de respeto a la dignidad de las personas.</a:t>
            </a:r>
          </a:p>
          <a:p>
            <a:pPr lvl="0" algn="just"/>
            <a:r>
              <a:rPr lang="es-MX" b="1" dirty="0">
                <a:solidFill>
                  <a:schemeClr val="accent3"/>
                </a:solidFill>
              </a:rPr>
              <a:t>Permiten el nombramiento de cargos representativos </a:t>
            </a:r>
            <a:r>
              <a:rPr lang="es-MX" dirty="0"/>
              <a:t>o la prestación de servicios comunitarios. </a:t>
            </a:r>
          </a:p>
          <a:p>
            <a:pPr lvl="0" algn="just"/>
            <a:r>
              <a:rPr lang="es-MX" b="1" dirty="0">
                <a:solidFill>
                  <a:schemeClr val="accent3"/>
                </a:solidFill>
              </a:rPr>
              <a:t>Facilitan la identificación de problemas, conflictos, demandas y necesidades </a:t>
            </a:r>
            <a:r>
              <a:rPr lang="es-MX" dirty="0"/>
              <a:t>para generar propuestas participativas de intervención/resolución, acuerdos y/o compromisos de trabajo.</a:t>
            </a:r>
          </a:p>
          <a:p>
            <a:pPr lvl="0" algn="just"/>
            <a:r>
              <a:rPr lang="es-MX" b="1" dirty="0">
                <a:solidFill>
                  <a:schemeClr val="accent3"/>
                </a:solidFill>
              </a:rPr>
              <a:t>Permite la construcción y la valoración de acuerdos de manera consensuada </a:t>
            </a:r>
            <a:r>
              <a:rPr lang="es-MX" dirty="0"/>
              <a:t>y la programación de acciones colectivas.</a:t>
            </a:r>
          </a:p>
          <a:p>
            <a:pPr algn="just"/>
            <a:r>
              <a:rPr lang="es-MX" dirty="0"/>
              <a:t> </a:t>
            </a:r>
          </a:p>
        </p:txBody>
      </p:sp>
    </p:spTree>
    <p:extLst>
      <p:ext uri="{BB962C8B-B14F-4D97-AF65-F5344CB8AC3E}">
        <p14:creationId xmlns:p14="http://schemas.microsoft.com/office/powerpoint/2010/main" val="70563106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843558"/>
            <a:ext cx="6696744" cy="2893100"/>
          </a:xfrm>
          <a:prstGeom prst="rect">
            <a:avLst/>
          </a:prstGeom>
          <a:noFill/>
          <a:ln w="38100">
            <a:solidFill>
              <a:schemeClr val="accent1"/>
            </a:solidFill>
          </a:ln>
        </p:spPr>
        <p:txBody>
          <a:bodyPr wrap="square" rtlCol="0">
            <a:spAutoFit/>
          </a:bodyPr>
          <a:lstStyle/>
          <a:p>
            <a:r>
              <a:rPr lang="es-MX" b="1" dirty="0"/>
              <a:t>¿Cómo funcionan</a:t>
            </a:r>
            <a:r>
              <a:rPr lang="es-MX" b="1" dirty="0" smtClean="0"/>
              <a:t>?:</a:t>
            </a:r>
          </a:p>
          <a:p>
            <a:endParaRPr lang="es-MX" dirty="0"/>
          </a:p>
          <a:p>
            <a:pPr algn="just"/>
            <a:r>
              <a:rPr lang="es-MX" b="1" dirty="0">
                <a:solidFill>
                  <a:schemeClr val="accent1"/>
                </a:solidFill>
              </a:rPr>
              <a:t>Paso 1:</a:t>
            </a:r>
            <a:r>
              <a:rPr lang="es-MX" dirty="0"/>
              <a:t> Apertura, bienvenida y presentación de participantes.</a:t>
            </a:r>
          </a:p>
          <a:p>
            <a:pPr algn="just"/>
            <a:r>
              <a:rPr lang="es-MX" b="1" dirty="0">
                <a:solidFill>
                  <a:schemeClr val="accent1"/>
                </a:solidFill>
              </a:rPr>
              <a:t>Paso 2</a:t>
            </a:r>
            <a:r>
              <a:rPr lang="es-MX" dirty="0"/>
              <a:t>. </a:t>
            </a:r>
            <a:r>
              <a:rPr lang="es-MX" b="1" i="1" dirty="0"/>
              <a:t>Construcción de un ambiente de confianza</a:t>
            </a:r>
            <a:r>
              <a:rPr lang="es-MX" dirty="0"/>
              <a:t>.</a:t>
            </a:r>
          </a:p>
          <a:p>
            <a:pPr algn="just"/>
            <a:r>
              <a:rPr lang="es-MX" b="1" dirty="0">
                <a:solidFill>
                  <a:schemeClr val="accent1"/>
                </a:solidFill>
              </a:rPr>
              <a:t>Paso 3.</a:t>
            </a:r>
            <a:r>
              <a:rPr lang="es-MX" dirty="0"/>
              <a:t> Reflexión sobre la importancia de la organización y el trabajo colaborativo.</a:t>
            </a:r>
          </a:p>
          <a:p>
            <a:pPr algn="just"/>
            <a:r>
              <a:rPr lang="es-MX" b="1" dirty="0">
                <a:solidFill>
                  <a:schemeClr val="accent1"/>
                </a:solidFill>
              </a:rPr>
              <a:t>Paso 4.</a:t>
            </a:r>
            <a:r>
              <a:rPr lang="es-MX" dirty="0"/>
              <a:t> Definición de los temas de estudio, en plenaria o en equipos de trabajo.</a:t>
            </a:r>
          </a:p>
          <a:p>
            <a:pPr algn="just"/>
            <a:r>
              <a:rPr lang="es-MX" b="1" dirty="0">
                <a:solidFill>
                  <a:schemeClr val="accent1"/>
                </a:solidFill>
              </a:rPr>
              <a:t>Paso 5</a:t>
            </a:r>
            <a:r>
              <a:rPr lang="es-MX" dirty="0"/>
              <a:t>. Integración de equipos y asignación de cargos.</a:t>
            </a:r>
          </a:p>
          <a:p>
            <a:pPr algn="just"/>
            <a:r>
              <a:rPr lang="es-MX" b="1" dirty="0">
                <a:solidFill>
                  <a:schemeClr val="accent1"/>
                </a:solidFill>
              </a:rPr>
              <a:t>Paso 6</a:t>
            </a:r>
            <a:r>
              <a:rPr lang="es-MX" dirty="0"/>
              <a:t>. Trabajo en equipos, generación de preguntas sustantivas y uso de lenguaje creativo.</a:t>
            </a:r>
          </a:p>
          <a:p>
            <a:pPr algn="just"/>
            <a:r>
              <a:rPr lang="es-MX" b="1" dirty="0">
                <a:solidFill>
                  <a:schemeClr val="accent1"/>
                </a:solidFill>
              </a:rPr>
              <a:t>Paso 7. </a:t>
            </a:r>
            <a:r>
              <a:rPr lang="es-MX" dirty="0"/>
              <a:t>Establecimiento de acuerdos de trabajo y tareas.</a:t>
            </a:r>
          </a:p>
          <a:p>
            <a:pPr algn="just"/>
            <a:r>
              <a:rPr lang="es-MX" b="1" dirty="0">
                <a:solidFill>
                  <a:schemeClr val="accent1"/>
                </a:solidFill>
              </a:rPr>
              <a:t>Paso 8.</a:t>
            </a:r>
            <a:r>
              <a:rPr lang="es-MX" dirty="0"/>
              <a:t> Realización de acciones en común.</a:t>
            </a:r>
          </a:p>
          <a:p>
            <a:pPr algn="just"/>
            <a:r>
              <a:rPr lang="es-MX" b="1" dirty="0">
                <a:solidFill>
                  <a:schemeClr val="accent1"/>
                </a:solidFill>
              </a:rPr>
              <a:t>Paso 9. </a:t>
            </a:r>
            <a:r>
              <a:rPr lang="es-MX" dirty="0"/>
              <a:t>Valoración del trabajo.</a:t>
            </a:r>
          </a:p>
          <a:p>
            <a:pPr algn="just"/>
            <a:r>
              <a:rPr lang="es-MX" b="1" dirty="0">
                <a:solidFill>
                  <a:schemeClr val="accent1"/>
                </a:solidFill>
              </a:rPr>
              <a:t>Paso 10.</a:t>
            </a:r>
            <a:r>
              <a:rPr lang="es-MX" dirty="0"/>
              <a:t> Cierre de la asamblea.</a:t>
            </a:r>
          </a:p>
        </p:txBody>
      </p:sp>
    </p:spTree>
    <p:extLst>
      <p:ext uri="{BB962C8B-B14F-4D97-AF65-F5344CB8AC3E}">
        <p14:creationId xmlns:p14="http://schemas.microsoft.com/office/powerpoint/2010/main" val="23098405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1491630"/>
            <a:ext cx="4824536" cy="1944216"/>
          </a:xfrm>
        </p:spPr>
        <p:txBody>
          <a:bodyPr/>
          <a:lstStyle/>
          <a:p>
            <a:r>
              <a:rPr lang="it-IT" dirty="0"/>
              <a:t>Disciplina Formativa</a:t>
            </a:r>
            <a:br>
              <a:rPr lang="it-IT" dirty="0"/>
            </a:br>
            <a:r>
              <a:rPr lang="it-IT" dirty="0"/>
              <a:t>Vs</a:t>
            </a:r>
            <a:br>
              <a:rPr lang="it-IT" dirty="0"/>
            </a:br>
            <a:r>
              <a:rPr lang="it-IT" dirty="0"/>
              <a:t>Disciplina punitiva</a:t>
            </a:r>
            <a:endParaRPr lang="es-MX" dirty="0"/>
          </a:p>
        </p:txBody>
      </p:sp>
      <p:grpSp>
        <p:nvGrpSpPr>
          <p:cNvPr id="3" name="Google Shape;1792;p25"/>
          <p:cNvGrpSpPr/>
          <p:nvPr/>
        </p:nvGrpSpPr>
        <p:grpSpPr>
          <a:xfrm>
            <a:off x="482927" y="683790"/>
            <a:ext cx="1176677" cy="1108365"/>
            <a:chOff x="884783" y="1936005"/>
            <a:chExt cx="1176677" cy="1108365"/>
          </a:xfrm>
        </p:grpSpPr>
        <p:sp>
          <p:nvSpPr>
            <p:cNvPr id="4" name="Google Shape;1793;p25"/>
            <p:cNvSpPr/>
            <p:nvPr/>
          </p:nvSpPr>
          <p:spPr>
            <a:xfrm>
              <a:off x="1224114" y="2034571"/>
              <a:ext cx="831808" cy="964241"/>
            </a:xfrm>
            <a:custGeom>
              <a:avLst/>
              <a:gdLst/>
              <a:ahLst/>
              <a:cxnLst/>
              <a:rect l="l" t="t" r="r" b="b"/>
              <a:pathLst>
                <a:path w="25681" h="29772" extrusionOk="0">
                  <a:moveTo>
                    <a:pt x="10712" y="0"/>
                  </a:moveTo>
                  <a:cubicBezTo>
                    <a:pt x="9767" y="0"/>
                    <a:pt x="8874" y="569"/>
                    <a:pt x="8502" y="1497"/>
                  </a:cubicBezTo>
                  <a:lnTo>
                    <a:pt x="6801" y="5738"/>
                  </a:lnTo>
                  <a:lnTo>
                    <a:pt x="6691" y="6016"/>
                  </a:lnTo>
                  <a:lnTo>
                    <a:pt x="6589" y="6266"/>
                  </a:lnTo>
                  <a:lnTo>
                    <a:pt x="5509" y="8962"/>
                  </a:lnTo>
                  <a:lnTo>
                    <a:pt x="466" y="21551"/>
                  </a:lnTo>
                  <a:cubicBezTo>
                    <a:pt x="0" y="22714"/>
                    <a:pt x="517" y="24024"/>
                    <a:pt x="1617" y="24567"/>
                  </a:cubicBezTo>
                  <a:cubicBezTo>
                    <a:pt x="1697" y="24608"/>
                    <a:pt x="1780" y="24644"/>
                    <a:pt x="1866" y="24675"/>
                  </a:cubicBezTo>
                  <a:lnTo>
                    <a:pt x="4186" y="25515"/>
                  </a:lnTo>
                  <a:lnTo>
                    <a:pt x="13218" y="28789"/>
                  </a:lnTo>
                  <a:lnTo>
                    <a:pt x="15538" y="29628"/>
                  </a:lnTo>
                  <a:cubicBezTo>
                    <a:pt x="15625" y="29661"/>
                    <a:pt x="15711" y="29685"/>
                    <a:pt x="15799" y="29706"/>
                  </a:cubicBezTo>
                  <a:cubicBezTo>
                    <a:pt x="15983" y="29751"/>
                    <a:pt x="16168" y="29772"/>
                    <a:pt x="16351" y="29772"/>
                  </a:cubicBezTo>
                  <a:cubicBezTo>
                    <a:pt x="17115" y="29772"/>
                    <a:pt x="17840" y="29401"/>
                    <a:pt x="18285" y="28778"/>
                  </a:cubicBezTo>
                  <a:cubicBezTo>
                    <a:pt x="18407" y="28610"/>
                    <a:pt x="18507" y="28420"/>
                    <a:pt x="18583" y="28217"/>
                  </a:cubicBezTo>
                  <a:cubicBezTo>
                    <a:pt x="18595" y="28186"/>
                    <a:pt x="18605" y="28157"/>
                    <a:pt x="18613" y="28126"/>
                  </a:cubicBezTo>
                  <a:lnTo>
                    <a:pt x="22804" y="15226"/>
                  </a:lnTo>
                  <a:lnTo>
                    <a:pt x="23878" y="11921"/>
                  </a:lnTo>
                  <a:lnTo>
                    <a:pt x="25286" y="7576"/>
                  </a:lnTo>
                  <a:cubicBezTo>
                    <a:pt x="25681" y="6355"/>
                    <a:pt x="25038" y="5041"/>
                    <a:pt x="23831" y="4602"/>
                  </a:cubicBezTo>
                  <a:lnTo>
                    <a:pt x="11523" y="144"/>
                  </a:lnTo>
                  <a:cubicBezTo>
                    <a:pt x="11256" y="47"/>
                    <a:pt x="10982" y="0"/>
                    <a:pt x="10712"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4;p25"/>
            <p:cNvSpPr/>
            <p:nvPr/>
          </p:nvSpPr>
          <p:spPr>
            <a:xfrm>
              <a:off x="1926485" y="2458570"/>
              <a:ext cx="47192" cy="41650"/>
            </a:xfrm>
            <a:custGeom>
              <a:avLst/>
              <a:gdLst/>
              <a:ahLst/>
              <a:cxnLst/>
              <a:rect l="l" t="t" r="r" b="b"/>
              <a:pathLst>
                <a:path w="1457" h="1286" extrusionOk="0">
                  <a:moveTo>
                    <a:pt x="727" y="0"/>
                  </a:moveTo>
                  <a:cubicBezTo>
                    <a:pt x="600" y="0"/>
                    <a:pt x="471" y="39"/>
                    <a:pt x="358" y="119"/>
                  </a:cubicBezTo>
                  <a:cubicBezTo>
                    <a:pt x="70" y="323"/>
                    <a:pt x="0" y="725"/>
                    <a:pt x="205" y="1013"/>
                  </a:cubicBezTo>
                  <a:cubicBezTo>
                    <a:pt x="329" y="1190"/>
                    <a:pt x="528" y="1285"/>
                    <a:pt x="730" y="1285"/>
                  </a:cubicBezTo>
                  <a:cubicBezTo>
                    <a:pt x="858" y="1285"/>
                    <a:pt x="987" y="1247"/>
                    <a:pt x="1099" y="1168"/>
                  </a:cubicBezTo>
                  <a:cubicBezTo>
                    <a:pt x="1387" y="963"/>
                    <a:pt x="1457" y="563"/>
                    <a:pt x="1252" y="273"/>
                  </a:cubicBezTo>
                  <a:cubicBezTo>
                    <a:pt x="1127" y="95"/>
                    <a:pt x="929" y="0"/>
                    <a:pt x="72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95;p25"/>
            <p:cNvSpPr/>
            <p:nvPr/>
          </p:nvSpPr>
          <p:spPr>
            <a:xfrm>
              <a:off x="1864197" y="2630307"/>
              <a:ext cx="47322" cy="41618"/>
            </a:xfrm>
            <a:custGeom>
              <a:avLst/>
              <a:gdLst/>
              <a:ahLst/>
              <a:cxnLst/>
              <a:rect l="l" t="t" r="r" b="b"/>
              <a:pathLst>
                <a:path w="1461" h="1285" extrusionOk="0">
                  <a:moveTo>
                    <a:pt x="729" y="1"/>
                  </a:moveTo>
                  <a:cubicBezTo>
                    <a:pt x="601" y="1"/>
                    <a:pt x="472" y="39"/>
                    <a:pt x="360" y="118"/>
                  </a:cubicBezTo>
                  <a:cubicBezTo>
                    <a:pt x="70" y="323"/>
                    <a:pt x="1" y="723"/>
                    <a:pt x="205" y="1013"/>
                  </a:cubicBezTo>
                  <a:cubicBezTo>
                    <a:pt x="330" y="1190"/>
                    <a:pt x="529" y="1285"/>
                    <a:pt x="731" y="1285"/>
                  </a:cubicBezTo>
                  <a:cubicBezTo>
                    <a:pt x="858" y="1285"/>
                    <a:pt x="987" y="1247"/>
                    <a:pt x="1100" y="1167"/>
                  </a:cubicBezTo>
                  <a:cubicBezTo>
                    <a:pt x="1391" y="963"/>
                    <a:pt x="1460" y="562"/>
                    <a:pt x="1255" y="273"/>
                  </a:cubicBezTo>
                  <a:cubicBezTo>
                    <a:pt x="1129" y="96"/>
                    <a:pt x="930"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96;p25"/>
            <p:cNvSpPr/>
            <p:nvPr/>
          </p:nvSpPr>
          <p:spPr>
            <a:xfrm>
              <a:off x="1884960" y="2573072"/>
              <a:ext cx="47257" cy="41618"/>
            </a:xfrm>
            <a:custGeom>
              <a:avLst/>
              <a:gdLst/>
              <a:ahLst/>
              <a:cxnLst/>
              <a:rect l="l" t="t" r="r" b="b"/>
              <a:pathLst>
                <a:path w="1459" h="1285" extrusionOk="0">
                  <a:moveTo>
                    <a:pt x="729" y="0"/>
                  </a:moveTo>
                  <a:cubicBezTo>
                    <a:pt x="601" y="0"/>
                    <a:pt x="472" y="38"/>
                    <a:pt x="359" y="117"/>
                  </a:cubicBezTo>
                  <a:cubicBezTo>
                    <a:pt x="70" y="322"/>
                    <a:pt x="0" y="722"/>
                    <a:pt x="205" y="1012"/>
                  </a:cubicBezTo>
                  <a:cubicBezTo>
                    <a:pt x="330" y="1189"/>
                    <a:pt x="528" y="1284"/>
                    <a:pt x="730" y="1284"/>
                  </a:cubicBezTo>
                  <a:cubicBezTo>
                    <a:pt x="858" y="1284"/>
                    <a:pt x="987" y="1246"/>
                    <a:pt x="1099" y="1167"/>
                  </a:cubicBezTo>
                  <a:cubicBezTo>
                    <a:pt x="1390" y="962"/>
                    <a:pt x="1458" y="562"/>
                    <a:pt x="1254"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97;p25"/>
            <p:cNvSpPr/>
            <p:nvPr/>
          </p:nvSpPr>
          <p:spPr>
            <a:xfrm>
              <a:off x="1822769" y="2744809"/>
              <a:ext cx="47225" cy="41618"/>
            </a:xfrm>
            <a:custGeom>
              <a:avLst/>
              <a:gdLst/>
              <a:ahLst/>
              <a:cxnLst/>
              <a:rect l="l" t="t" r="r" b="b"/>
              <a:pathLst>
                <a:path w="1458" h="1285" extrusionOk="0">
                  <a:moveTo>
                    <a:pt x="728" y="1"/>
                  </a:moveTo>
                  <a:cubicBezTo>
                    <a:pt x="600" y="1"/>
                    <a:pt x="471" y="39"/>
                    <a:pt x="358" y="118"/>
                  </a:cubicBezTo>
                  <a:cubicBezTo>
                    <a:pt x="70" y="323"/>
                    <a:pt x="1" y="723"/>
                    <a:pt x="205" y="1013"/>
                  </a:cubicBezTo>
                  <a:cubicBezTo>
                    <a:pt x="329" y="1190"/>
                    <a:pt x="528" y="1284"/>
                    <a:pt x="730" y="1284"/>
                  </a:cubicBezTo>
                  <a:cubicBezTo>
                    <a:pt x="858" y="1284"/>
                    <a:pt x="987" y="1246"/>
                    <a:pt x="1100" y="1168"/>
                  </a:cubicBezTo>
                  <a:cubicBezTo>
                    <a:pt x="1388" y="962"/>
                    <a:pt x="1457" y="563"/>
                    <a:pt x="1253" y="273"/>
                  </a:cubicBezTo>
                  <a:cubicBezTo>
                    <a:pt x="1129" y="96"/>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98;p25"/>
            <p:cNvSpPr/>
            <p:nvPr/>
          </p:nvSpPr>
          <p:spPr>
            <a:xfrm>
              <a:off x="1843499" y="2687574"/>
              <a:ext cx="47225" cy="41618"/>
            </a:xfrm>
            <a:custGeom>
              <a:avLst/>
              <a:gdLst/>
              <a:ahLst/>
              <a:cxnLst/>
              <a:rect l="l" t="t" r="r" b="b"/>
              <a:pathLst>
                <a:path w="1458" h="1285" extrusionOk="0">
                  <a:moveTo>
                    <a:pt x="729" y="0"/>
                  </a:moveTo>
                  <a:cubicBezTo>
                    <a:pt x="601" y="0"/>
                    <a:pt x="472" y="38"/>
                    <a:pt x="360" y="118"/>
                  </a:cubicBezTo>
                  <a:cubicBezTo>
                    <a:pt x="71" y="322"/>
                    <a:pt x="1" y="723"/>
                    <a:pt x="205" y="1012"/>
                  </a:cubicBezTo>
                  <a:cubicBezTo>
                    <a:pt x="331" y="1189"/>
                    <a:pt x="529" y="1284"/>
                    <a:pt x="731" y="1284"/>
                  </a:cubicBezTo>
                  <a:cubicBezTo>
                    <a:pt x="859" y="1284"/>
                    <a:pt x="988" y="1246"/>
                    <a:pt x="1100" y="1167"/>
                  </a:cubicBezTo>
                  <a:cubicBezTo>
                    <a:pt x="1390" y="961"/>
                    <a:pt x="1458" y="562"/>
                    <a:pt x="1255"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99;p25"/>
            <p:cNvSpPr/>
            <p:nvPr/>
          </p:nvSpPr>
          <p:spPr>
            <a:xfrm>
              <a:off x="1830348" y="2914863"/>
              <a:ext cx="6770" cy="17748"/>
            </a:xfrm>
            <a:custGeom>
              <a:avLst/>
              <a:gdLst/>
              <a:ahLst/>
              <a:cxnLst/>
              <a:rect l="l" t="t" r="r" b="b"/>
              <a:pathLst>
                <a:path w="209" h="548" extrusionOk="0">
                  <a:moveTo>
                    <a:pt x="208" y="1"/>
                  </a:moveTo>
                  <a:cubicBezTo>
                    <a:pt x="63" y="147"/>
                    <a:pt x="1" y="350"/>
                    <a:pt x="31" y="547"/>
                  </a:cubicBezTo>
                  <a:lnTo>
                    <a:pt x="208"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0;p25"/>
            <p:cNvSpPr/>
            <p:nvPr/>
          </p:nvSpPr>
          <p:spPr>
            <a:xfrm>
              <a:off x="1781243" y="2859279"/>
              <a:ext cx="47322" cy="41618"/>
            </a:xfrm>
            <a:custGeom>
              <a:avLst/>
              <a:gdLst/>
              <a:ahLst/>
              <a:cxnLst/>
              <a:rect l="l" t="t" r="r" b="b"/>
              <a:pathLst>
                <a:path w="1461" h="1285" extrusionOk="0">
                  <a:moveTo>
                    <a:pt x="729" y="1"/>
                  </a:moveTo>
                  <a:cubicBezTo>
                    <a:pt x="601" y="1"/>
                    <a:pt x="472" y="39"/>
                    <a:pt x="360" y="118"/>
                  </a:cubicBezTo>
                  <a:cubicBezTo>
                    <a:pt x="70" y="323"/>
                    <a:pt x="1" y="723"/>
                    <a:pt x="205" y="1013"/>
                  </a:cubicBezTo>
                  <a:cubicBezTo>
                    <a:pt x="330" y="1190"/>
                    <a:pt x="529" y="1284"/>
                    <a:pt x="730" y="1284"/>
                  </a:cubicBezTo>
                  <a:cubicBezTo>
                    <a:pt x="858" y="1284"/>
                    <a:pt x="987" y="1246"/>
                    <a:pt x="1100" y="1167"/>
                  </a:cubicBezTo>
                  <a:cubicBezTo>
                    <a:pt x="1391" y="963"/>
                    <a:pt x="1460" y="561"/>
                    <a:pt x="1254" y="271"/>
                  </a:cubicBezTo>
                  <a:cubicBezTo>
                    <a:pt x="1129" y="95"/>
                    <a:pt x="931"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01;p25"/>
            <p:cNvSpPr/>
            <p:nvPr/>
          </p:nvSpPr>
          <p:spPr>
            <a:xfrm>
              <a:off x="1852018" y="2863587"/>
              <a:ext cx="1684" cy="5247"/>
            </a:xfrm>
            <a:custGeom>
              <a:avLst/>
              <a:gdLst/>
              <a:ahLst/>
              <a:cxnLst/>
              <a:rect l="l" t="t" r="r" b="b"/>
              <a:pathLst>
                <a:path w="52" h="162" extrusionOk="0">
                  <a:moveTo>
                    <a:pt x="52" y="1"/>
                  </a:moveTo>
                  <a:cubicBezTo>
                    <a:pt x="29" y="52"/>
                    <a:pt x="9" y="106"/>
                    <a:pt x="1" y="161"/>
                  </a:cubicBezTo>
                  <a:lnTo>
                    <a:pt x="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02;p25"/>
            <p:cNvSpPr/>
            <p:nvPr/>
          </p:nvSpPr>
          <p:spPr>
            <a:xfrm>
              <a:off x="1802038" y="2802077"/>
              <a:ext cx="47225" cy="41618"/>
            </a:xfrm>
            <a:custGeom>
              <a:avLst/>
              <a:gdLst/>
              <a:ahLst/>
              <a:cxnLst/>
              <a:rect l="l" t="t" r="r" b="b"/>
              <a:pathLst>
                <a:path w="1458" h="1285" extrusionOk="0">
                  <a:moveTo>
                    <a:pt x="727" y="1"/>
                  </a:moveTo>
                  <a:cubicBezTo>
                    <a:pt x="599" y="1"/>
                    <a:pt x="470" y="39"/>
                    <a:pt x="358" y="118"/>
                  </a:cubicBezTo>
                  <a:cubicBezTo>
                    <a:pt x="68" y="322"/>
                    <a:pt x="0" y="723"/>
                    <a:pt x="203" y="1012"/>
                  </a:cubicBezTo>
                  <a:cubicBezTo>
                    <a:pt x="329" y="1190"/>
                    <a:pt x="528" y="1285"/>
                    <a:pt x="729" y="1285"/>
                  </a:cubicBezTo>
                  <a:cubicBezTo>
                    <a:pt x="857" y="1285"/>
                    <a:pt x="986" y="1246"/>
                    <a:pt x="1098" y="1167"/>
                  </a:cubicBezTo>
                  <a:cubicBezTo>
                    <a:pt x="1387" y="963"/>
                    <a:pt x="1457" y="562"/>
                    <a:pt x="1253" y="273"/>
                  </a:cubicBezTo>
                  <a:cubicBezTo>
                    <a:pt x="1127" y="95"/>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03;p25"/>
            <p:cNvSpPr/>
            <p:nvPr/>
          </p:nvSpPr>
          <p:spPr>
            <a:xfrm>
              <a:off x="1741693" y="2973814"/>
              <a:ext cx="42431" cy="25100"/>
            </a:xfrm>
            <a:custGeom>
              <a:avLst/>
              <a:gdLst/>
              <a:ahLst/>
              <a:cxnLst/>
              <a:rect l="l" t="t" r="r" b="b"/>
              <a:pathLst>
                <a:path w="1310" h="775" extrusionOk="0">
                  <a:moveTo>
                    <a:pt x="670" y="0"/>
                  </a:moveTo>
                  <a:cubicBezTo>
                    <a:pt x="542" y="0"/>
                    <a:pt x="413" y="38"/>
                    <a:pt x="302" y="117"/>
                  </a:cubicBezTo>
                  <a:cubicBezTo>
                    <a:pt x="91" y="265"/>
                    <a:pt x="1" y="513"/>
                    <a:pt x="42" y="751"/>
                  </a:cubicBezTo>
                  <a:cubicBezTo>
                    <a:pt x="153" y="766"/>
                    <a:pt x="264" y="774"/>
                    <a:pt x="373" y="774"/>
                  </a:cubicBezTo>
                  <a:cubicBezTo>
                    <a:pt x="698" y="774"/>
                    <a:pt x="1016" y="707"/>
                    <a:pt x="1310" y="582"/>
                  </a:cubicBezTo>
                  <a:cubicBezTo>
                    <a:pt x="1298" y="474"/>
                    <a:pt x="1263" y="367"/>
                    <a:pt x="1196" y="272"/>
                  </a:cubicBezTo>
                  <a:cubicBezTo>
                    <a:pt x="1071" y="95"/>
                    <a:pt x="872" y="0"/>
                    <a:pt x="67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04;p25"/>
            <p:cNvSpPr/>
            <p:nvPr/>
          </p:nvSpPr>
          <p:spPr>
            <a:xfrm>
              <a:off x="1947216" y="2401367"/>
              <a:ext cx="47225" cy="41586"/>
            </a:xfrm>
            <a:custGeom>
              <a:avLst/>
              <a:gdLst/>
              <a:ahLst/>
              <a:cxnLst/>
              <a:rect l="l" t="t" r="r" b="b"/>
              <a:pathLst>
                <a:path w="1458" h="1284" extrusionOk="0">
                  <a:moveTo>
                    <a:pt x="729" y="0"/>
                  </a:moveTo>
                  <a:cubicBezTo>
                    <a:pt x="601" y="0"/>
                    <a:pt x="472" y="38"/>
                    <a:pt x="360" y="117"/>
                  </a:cubicBezTo>
                  <a:cubicBezTo>
                    <a:pt x="69" y="322"/>
                    <a:pt x="1" y="723"/>
                    <a:pt x="205" y="1012"/>
                  </a:cubicBezTo>
                  <a:cubicBezTo>
                    <a:pt x="330" y="1189"/>
                    <a:pt x="529" y="1284"/>
                    <a:pt x="730" y="1284"/>
                  </a:cubicBezTo>
                  <a:cubicBezTo>
                    <a:pt x="858" y="1284"/>
                    <a:pt x="987" y="1246"/>
                    <a:pt x="1099" y="1166"/>
                  </a:cubicBezTo>
                  <a:cubicBezTo>
                    <a:pt x="1388" y="962"/>
                    <a:pt x="1457" y="561"/>
                    <a:pt x="1254"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05;p25"/>
            <p:cNvSpPr/>
            <p:nvPr/>
          </p:nvSpPr>
          <p:spPr>
            <a:xfrm>
              <a:off x="1905723" y="2515869"/>
              <a:ext cx="47225" cy="41586"/>
            </a:xfrm>
            <a:custGeom>
              <a:avLst/>
              <a:gdLst/>
              <a:ahLst/>
              <a:cxnLst/>
              <a:rect l="l" t="t" r="r" b="b"/>
              <a:pathLst>
                <a:path w="1458" h="1284" extrusionOk="0">
                  <a:moveTo>
                    <a:pt x="728" y="1"/>
                  </a:moveTo>
                  <a:cubicBezTo>
                    <a:pt x="600" y="1"/>
                    <a:pt x="471" y="38"/>
                    <a:pt x="359" y="117"/>
                  </a:cubicBezTo>
                  <a:cubicBezTo>
                    <a:pt x="69" y="322"/>
                    <a:pt x="1" y="721"/>
                    <a:pt x="204" y="1012"/>
                  </a:cubicBezTo>
                  <a:cubicBezTo>
                    <a:pt x="329" y="1189"/>
                    <a:pt x="528" y="1284"/>
                    <a:pt x="730" y="1284"/>
                  </a:cubicBezTo>
                  <a:cubicBezTo>
                    <a:pt x="858" y="1284"/>
                    <a:pt x="987" y="1246"/>
                    <a:pt x="1098" y="1167"/>
                  </a:cubicBezTo>
                  <a:cubicBezTo>
                    <a:pt x="1388" y="962"/>
                    <a:pt x="1458" y="562"/>
                    <a:pt x="1253" y="272"/>
                  </a:cubicBezTo>
                  <a:cubicBezTo>
                    <a:pt x="1128"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06;p25"/>
            <p:cNvSpPr/>
            <p:nvPr/>
          </p:nvSpPr>
          <p:spPr>
            <a:xfrm>
              <a:off x="1838122" y="2523676"/>
              <a:ext cx="47225" cy="41618"/>
            </a:xfrm>
            <a:custGeom>
              <a:avLst/>
              <a:gdLst/>
              <a:ahLst/>
              <a:cxnLst/>
              <a:rect l="l" t="t" r="r" b="b"/>
              <a:pathLst>
                <a:path w="1458" h="1285" extrusionOk="0">
                  <a:moveTo>
                    <a:pt x="728" y="1"/>
                  </a:moveTo>
                  <a:cubicBezTo>
                    <a:pt x="600" y="1"/>
                    <a:pt x="471" y="39"/>
                    <a:pt x="359" y="118"/>
                  </a:cubicBezTo>
                  <a:cubicBezTo>
                    <a:pt x="69" y="322"/>
                    <a:pt x="1" y="724"/>
                    <a:pt x="204" y="1012"/>
                  </a:cubicBezTo>
                  <a:cubicBezTo>
                    <a:pt x="329" y="1189"/>
                    <a:pt x="528" y="1284"/>
                    <a:pt x="730" y="1284"/>
                  </a:cubicBezTo>
                  <a:cubicBezTo>
                    <a:pt x="858" y="1284"/>
                    <a:pt x="987" y="1246"/>
                    <a:pt x="1098" y="1167"/>
                  </a:cubicBezTo>
                  <a:cubicBezTo>
                    <a:pt x="1388" y="962"/>
                    <a:pt x="1458" y="562"/>
                    <a:pt x="1253" y="272"/>
                  </a:cubicBezTo>
                  <a:cubicBezTo>
                    <a:pt x="1128"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7;p25"/>
            <p:cNvSpPr/>
            <p:nvPr/>
          </p:nvSpPr>
          <p:spPr>
            <a:xfrm>
              <a:off x="1858820" y="2466441"/>
              <a:ext cx="47257" cy="41586"/>
            </a:xfrm>
            <a:custGeom>
              <a:avLst/>
              <a:gdLst/>
              <a:ahLst/>
              <a:cxnLst/>
              <a:rect l="l" t="t" r="r" b="b"/>
              <a:pathLst>
                <a:path w="1459" h="1284" extrusionOk="0">
                  <a:moveTo>
                    <a:pt x="728" y="0"/>
                  </a:moveTo>
                  <a:cubicBezTo>
                    <a:pt x="600" y="0"/>
                    <a:pt x="471" y="38"/>
                    <a:pt x="359" y="117"/>
                  </a:cubicBezTo>
                  <a:cubicBezTo>
                    <a:pt x="69" y="321"/>
                    <a:pt x="1" y="722"/>
                    <a:pt x="204" y="1011"/>
                  </a:cubicBezTo>
                  <a:cubicBezTo>
                    <a:pt x="329" y="1189"/>
                    <a:pt x="528" y="1284"/>
                    <a:pt x="730" y="1284"/>
                  </a:cubicBezTo>
                  <a:cubicBezTo>
                    <a:pt x="858" y="1284"/>
                    <a:pt x="986" y="1246"/>
                    <a:pt x="1098" y="1166"/>
                  </a:cubicBezTo>
                  <a:cubicBezTo>
                    <a:pt x="1389" y="962"/>
                    <a:pt x="1459" y="561"/>
                    <a:pt x="1253" y="272"/>
                  </a:cubicBezTo>
                  <a:cubicBezTo>
                    <a:pt x="1128" y="95"/>
                    <a:pt x="929"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8;p25"/>
            <p:cNvSpPr/>
            <p:nvPr/>
          </p:nvSpPr>
          <p:spPr>
            <a:xfrm>
              <a:off x="1796596" y="2638210"/>
              <a:ext cx="47225" cy="41586"/>
            </a:xfrm>
            <a:custGeom>
              <a:avLst/>
              <a:gdLst/>
              <a:ahLst/>
              <a:cxnLst/>
              <a:rect l="l" t="t" r="r" b="b"/>
              <a:pathLst>
                <a:path w="1458" h="1284" extrusionOk="0">
                  <a:moveTo>
                    <a:pt x="729" y="0"/>
                  </a:moveTo>
                  <a:cubicBezTo>
                    <a:pt x="601" y="0"/>
                    <a:pt x="472" y="38"/>
                    <a:pt x="360" y="117"/>
                  </a:cubicBezTo>
                  <a:cubicBezTo>
                    <a:pt x="70" y="321"/>
                    <a:pt x="1" y="722"/>
                    <a:pt x="205" y="1011"/>
                  </a:cubicBezTo>
                  <a:cubicBezTo>
                    <a:pt x="330" y="1189"/>
                    <a:pt x="529" y="1283"/>
                    <a:pt x="731" y="1283"/>
                  </a:cubicBezTo>
                  <a:cubicBezTo>
                    <a:pt x="858" y="1283"/>
                    <a:pt x="987" y="1245"/>
                    <a:pt x="1100" y="1166"/>
                  </a:cubicBezTo>
                  <a:cubicBezTo>
                    <a:pt x="1391" y="962"/>
                    <a:pt x="1457" y="561"/>
                    <a:pt x="1254" y="272"/>
                  </a:cubicBezTo>
                  <a:cubicBezTo>
                    <a:pt x="1129" y="94"/>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9;p25"/>
            <p:cNvSpPr/>
            <p:nvPr/>
          </p:nvSpPr>
          <p:spPr>
            <a:xfrm>
              <a:off x="1749759" y="2588846"/>
              <a:ext cx="47257" cy="41553"/>
            </a:xfrm>
            <a:custGeom>
              <a:avLst/>
              <a:gdLst/>
              <a:ahLst/>
              <a:cxnLst/>
              <a:rect l="l" t="t" r="r" b="b"/>
              <a:pathLst>
                <a:path w="1459" h="1283" extrusionOk="0">
                  <a:moveTo>
                    <a:pt x="729" y="0"/>
                  </a:moveTo>
                  <a:cubicBezTo>
                    <a:pt x="601" y="0"/>
                    <a:pt x="472" y="38"/>
                    <a:pt x="359" y="117"/>
                  </a:cubicBezTo>
                  <a:cubicBezTo>
                    <a:pt x="70" y="320"/>
                    <a:pt x="0" y="722"/>
                    <a:pt x="205" y="1012"/>
                  </a:cubicBezTo>
                  <a:cubicBezTo>
                    <a:pt x="330" y="1188"/>
                    <a:pt x="528" y="1283"/>
                    <a:pt x="729" y="1283"/>
                  </a:cubicBezTo>
                  <a:cubicBezTo>
                    <a:pt x="857" y="1283"/>
                    <a:pt x="986" y="1245"/>
                    <a:pt x="1099" y="1165"/>
                  </a:cubicBezTo>
                  <a:cubicBezTo>
                    <a:pt x="1389" y="962"/>
                    <a:pt x="1458" y="560"/>
                    <a:pt x="1254" y="271"/>
                  </a:cubicBezTo>
                  <a:cubicBezTo>
                    <a:pt x="1129" y="95"/>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10;p25"/>
            <p:cNvSpPr/>
            <p:nvPr/>
          </p:nvSpPr>
          <p:spPr>
            <a:xfrm>
              <a:off x="1817359" y="2580943"/>
              <a:ext cx="47257" cy="41586"/>
            </a:xfrm>
            <a:custGeom>
              <a:avLst/>
              <a:gdLst/>
              <a:ahLst/>
              <a:cxnLst/>
              <a:rect l="l" t="t" r="r" b="b"/>
              <a:pathLst>
                <a:path w="1459" h="1284" extrusionOk="0">
                  <a:moveTo>
                    <a:pt x="729" y="1"/>
                  </a:moveTo>
                  <a:cubicBezTo>
                    <a:pt x="601" y="1"/>
                    <a:pt x="472" y="38"/>
                    <a:pt x="359" y="117"/>
                  </a:cubicBezTo>
                  <a:cubicBezTo>
                    <a:pt x="70" y="322"/>
                    <a:pt x="0" y="724"/>
                    <a:pt x="205" y="1012"/>
                  </a:cubicBezTo>
                  <a:cubicBezTo>
                    <a:pt x="330" y="1189"/>
                    <a:pt x="528" y="1284"/>
                    <a:pt x="730" y="1284"/>
                  </a:cubicBezTo>
                  <a:cubicBezTo>
                    <a:pt x="858" y="1284"/>
                    <a:pt x="987" y="1246"/>
                    <a:pt x="1099" y="1166"/>
                  </a:cubicBezTo>
                  <a:cubicBezTo>
                    <a:pt x="1389" y="962"/>
                    <a:pt x="1458" y="562"/>
                    <a:pt x="1254" y="272"/>
                  </a:cubicBezTo>
                  <a:cubicBezTo>
                    <a:pt x="1129" y="95"/>
                    <a:pt x="930"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11;p25"/>
            <p:cNvSpPr/>
            <p:nvPr/>
          </p:nvSpPr>
          <p:spPr>
            <a:xfrm>
              <a:off x="1770424" y="2531579"/>
              <a:ext cx="47322" cy="41586"/>
            </a:xfrm>
            <a:custGeom>
              <a:avLst/>
              <a:gdLst/>
              <a:ahLst/>
              <a:cxnLst/>
              <a:rect l="l" t="t" r="r" b="b"/>
              <a:pathLst>
                <a:path w="1461" h="1284" extrusionOk="0">
                  <a:moveTo>
                    <a:pt x="730" y="0"/>
                  </a:moveTo>
                  <a:cubicBezTo>
                    <a:pt x="602" y="0"/>
                    <a:pt x="473" y="38"/>
                    <a:pt x="360" y="118"/>
                  </a:cubicBezTo>
                  <a:cubicBezTo>
                    <a:pt x="71" y="321"/>
                    <a:pt x="1" y="723"/>
                    <a:pt x="205" y="1012"/>
                  </a:cubicBezTo>
                  <a:cubicBezTo>
                    <a:pt x="330" y="1189"/>
                    <a:pt x="529" y="1283"/>
                    <a:pt x="730" y="1283"/>
                  </a:cubicBezTo>
                  <a:cubicBezTo>
                    <a:pt x="858" y="1283"/>
                    <a:pt x="987" y="1245"/>
                    <a:pt x="1100" y="1166"/>
                  </a:cubicBezTo>
                  <a:cubicBezTo>
                    <a:pt x="1391" y="963"/>
                    <a:pt x="1460" y="562"/>
                    <a:pt x="1255" y="271"/>
                  </a:cubicBezTo>
                  <a:cubicBezTo>
                    <a:pt x="1130" y="95"/>
                    <a:pt x="931"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12;p25"/>
            <p:cNvSpPr/>
            <p:nvPr/>
          </p:nvSpPr>
          <p:spPr>
            <a:xfrm>
              <a:off x="1755168" y="2752713"/>
              <a:ext cx="47225" cy="41586"/>
            </a:xfrm>
            <a:custGeom>
              <a:avLst/>
              <a:gdLst/>
              <a:ahLst/>
              <a:cxnLst/>
              <a:rect l="l" t="t" r="r" b="b"/>
              <a:pathLst>
                <a:path w="1458" h="1284" extrusionOk="0">
                  <a:moveTo>
                    <a:pt x="728" y="0"/>
                  </a:moveTo>
                  <a:cubicBezTo>
                    <a:pt x="600" y="0"/>
                    <a:pt x="471" y="38"/>
                    <a:pt x="358" y="117"/>
                  </a:cubicBezTo>
                  <a:cubicBezTo>
                    <a:pt x="70" y="322"/>
                    <a:pt x="1" y="722"/>
                    <a:pt x="204" y="1012"/>
                  </a:cubicBezTo>
                  <a:cubicBezTo>
                    <a:pt x="329" y="1189"/>
                    <a:pt x="528" y="1284"/>
                    <a:pt x="730" y="1284"/>
                  </a:cubicBezTo>
                  <a:cubicBezTo>
                    <a:pt x="858" y="1284"/>
                    <a:pt x="987" y="1246"/>
                    <a:pt x="1099" y="1166"/>
                  </a:cubicBezTo>
                  <a:cubicBezTo>
                    <a:pt x="1388" y="962"/>
                    <a:pt x="1457" y="562"/>
                    <a:pt x="1253" y="272"/>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13;p25"/>
            <p:cNvSpPr/>
            <p:nvPr/>
          </p:nvSpPr>
          <p:spPr>
            <a:xfrm>
              <a:off x="1708265" y="2703349"/>
              <a:ext cx="47225" cy="41553"/>
            </a:xfrm>
            <a:custGeom>
              <a:avLst/>
              <a:gdLst/>
              <a:ahLst/>
              <a:cxnLst/>
              <a:rect l="l" t="t" r="r" b="b"/>
              <a:pathLst>
                <a:path w="1458" h="1283" extrusionOk="0">
                  <a:moveTo>
                    <a:pt x="728" y="0"/>
                  </a:moveTo>
                  <a:cubicBezTo>
                    <a:pt x="600" y="0"/>
                    <a:pt x="471" y="38"/>
                    <a:pt x="358" y="118"/>
                  </a:cubicBezTo>
                  <a:cubicBezTo>
                    <a:pt x="70" y="321"/>
                    <a:pt x="0" y="723"/>
                    <a:pt x="203" y="1012"/>
                  </a:cubicBezTo>
                  <a:cubicBezTo>
                    <a:pt x="329" y="1188"/>
                    <a:pt x="527" y="1283"/>
                    <a:pt x="729" y="1283"/>
                  </a:cubicBezTo>
                  <a:cubicBezTo>
                    <a:pt x="857" y="1283"/>
                    <a:pt x="986" y="1245"/>
                    <a:pt x="1098" y="1165"/>
                  </a:cubicBezTo>
                  <a:cubicBezTo>
                    <a:pt x="1390" y="962"/>
                    <a:pt x="1457" y="561"/>
                    <a:pt x="1253" y="271"/>
                  </a:cubicBezTo>
                  <a:cubicBezTo>
                    <a:pt x="1128" y="95"/>
                    <a:pt x="929"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4;p25"/>
            <p:cNvSpPr/>
            <p:nvPr/>
          </p:nvSpPr>
          <p:spPr>
            <a:xfrm>
              <a:off x="1775866" y="2695445"/>
              <a:ext cx="47257" cy="41618"/>
            </a:xfrm>
            <a:custGeom>
              <a:avLst/>
              <a:gdLst/>
              <a:ahLst/>
              <a:cxnLst/>
              <a:rect l="l" t="t" r="r" b="b"/>
              <a:pathLst>
                <a:path w="1459" h="1285" extrusionOk="0">
                  <a:moveTo>
                    <a:pt x="728" y="1"/>
                  </a:moveTo>
                  <a:cubicBezTo>
                    <a:pt x="600" y="1"/>
                    <a:pt x="471" y="39"/>
                    <a:pt x="358" y="118"/>
                  </a:cubicBezTo>
                  <a:cubicBezTo>
                    <a:pt x="70" y="322"/>
                    <a:pt x="0" y="724"/>
                    <a:pt x="205" y="1012"/>
                  </a:cubicBezTo>
                  <a:cubicBezTo>
                    <a:pt x="329" y="1189"/>
                    <a:pt x="528" y="1284"/>
                    <a:pt x="730" y="1284"/>
                  </a:cubicBezTo>
                  <a:cubicBezTo>
                    <a:pt x="858" y="1284"/>
                    <a:pt x="987" y="1246"/>
                    <a:pt x="1099" y="1167"/>
                  </a:cubicBezTo>
                  <a:cubicBezTo>
                    <a:pt x="1390" y="962"/>
                    <a:pt x="1459" y="562"/>
                    <a:pt x="1253" y="272"/>
                  </a:cubicBezTo>
                  <a:cubicBezTo>
                    <a:pt x="1129"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5;p25"/>
            <p:cNvSpPr/>
            <p:nvPr/>
          </p:nvSpPr>
          <p:spPr>
            <a:xfrm>
              <a:off x="1728996" y="2646081"/>
              <a:ext cx="47225" cy="41586"/>
            </a:xfrm>
            <a:custGeom>
              <a:avLst/>
              <a:gdLst/>
              <a:ahLst/>
              <a:cxnLst/>
              <a:rect l="l" t="t" r="r" b="b"/>
              <a:pathLst>
                <a:path w="1458" h="1284" extrusionOk="0">
                  <a:moveTo>
                    <a:pt x="729" y="1"/>
                  </a:moveTo>
                  <a:cubicBezTo>
                    <a:pt x="601" y="1"/>
                    <a:pt x="472" y="39"/>
                    <a:pt x="360" y="118"/>
                  </a:cubicBezTo>
                  <a:cubicBezTo>
                    <a:pt x="70" y="321"/>
                    <a:pt x="1" y="723"/>
                    <a:pt x="205" y="1013"/>
                  </a:cubicBezTo>
                  <a:cubicBezTo>
                    <a:pt x="329" y="1189"/>
                    <a:pt x="528" y="1283"/>
                    <a:pt x="730" y="1283"/>
                  </a:cubicBezTo>
                  <a:cubicBezTo>
                    <a:pt x="858" y="1283"/>
                    <a:pt x="987" y="1245"/>
                    <a:pt x="1100" y="1166"/>
                  </a:cubicBezTo>
                  <a:cubicBezTo>
                    <a:pt x="1389" y="963"/>
                    <a:pt x="1457" y="561"/>
                    <a:pt x="1254" y="271"/>
                  </a:cubicBezTo>
                  <a:cubicBezTo>
                    <a:pt x="1129" y="95"/>
                    <a:pt x="930"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6;p25"/>
            <p:cNvSpPr/>
            <p:nvPr/>
          </p:nvSpPr>
          <p:spPr>
            <a:xfrm>
              <a:off x="1713642" y="2867215"/>
              <a:ext cx="47257" cy="41586"/>
            </a:xfrm>
            <a:custGeom>
              <a:avLst/>
              <a:gdLst/>
              <a:ahLst/>
              <a:cxnLst/>
              <a:rect l="l" t="t" r="r" b="b"/>
              <a:pathLst>
                <a:path w="1459" h="1284" extrusionOk="0">
                  <a:moveTo>
                    <a:pt x="729" y="1"/>
                  </a:moveTo>
                  <a:cubicBezTo>
                    <a:pt x="601" y="1"/>
                    <a:pt x="472" y="39"/>
                    <a:pt x="360" y="117"/>
                  </a:cubicBezTo>
                  <a:cubicBezTo>
                    <a:pt x="70" y="322"/>
                    <a:pt x="1" y="724"/>
                    <a:pt x="205" y="1012"/>
                  </a:cubicBezTo>
                  <a:cubicBezTo>
                    <a:pt x="330" y="1189"/>
                    <a:pt x="529" y="1284"/>
                    <a:pt x="730" y="1284"/>
                  </a:cubicBezTo>
                  <a:cubicBezTo>
                    <a:pt x="858" y="1284"/>
                    <a:pt x="987" y="1246"/>
                    <a:pt x="1099" y="1167"/>
                  </a:cubicBezTo>
                  <a:cubicBezTo>
                    <a:pt x="1389" y="962"/>
                    <a:pt x="1459" y="562"/>
                    <a:pt x="1254" y="272"/>
                  </a:cubicBezTo>
                  <a:cubicBezTo>
                    <a:pt x="1129" y="95"/>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7;p25"/>
            <p:cNvSpPr/>
            <p:nvPr/>
          </p:nvSpPr>
          <p:spPr>
            <a:xfrm>
              <a:off x="1666837" y="2817851"/>
              <a:ext cx="47192" cy="41586"/>
            </a:xfrm>
            <a:custGeom>
              <a:avLst/>
              <a:gdLst/>
              <a:ahLst/>
              <a:cxnLst/>
              <a:rect l="l" t="t" r="r" b="b"/>
              <a:pathLst>
                <a:path w="1457" h="1284" extrusionOk="0">
                  <a:moveTo>
                    <a:pt x="728" y="0"/>
                  </a:moveTo>
                  <a:cubicBezTo>
                    <a:pt x="600" y="0"/>
                    <a:pt x="471" y="38"/>
                    <a:pt x="358" y="118"/>
                  </a:cubicBezTo>
                  <a:cubicBezTo>
                    <a:pt x="68" y="321"/>
                    <a:pt x="0" y="723"/>
                    <a:pt x="203" y="1012"/>
                  </a:cubicBezTo>
                  <a:cubicBezTo>
                    <a:pt x="328" y="1189"/>
                    <a:pt x="527" y="1283"/>
                    <a:pt x="729" y="1283"/>
                  </a:cubicBezTo>
                  <a:cubicBezTo>
                    <a:pt x="857" y="1283"/>
                    <a:pt x="986" y="1245"/>
                    <a:pt x="1098" y="1166"/>
                  </a:cubicBezTo>
                  <a:cubicBezTo>
                    <a:pt x="1387" y="963"/>
                    <a:pt x="1457" y="561"/>
                    <a:pt x="1252" y="271"/>
                  </a:cubicBezTo>
                  <a:cubicBezTo>
                    <a:pt x="1128" y="94"/>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8;p25"/>
            <p:cNvSpPr/>
            <p:nvPr/>
          </p:nvSpPr>
          <p:spPr>
            <a:xfrm>
              <a:off x="1734373" y="2809948"/>
              <a:ext cx="47257" cy="41618"/>
            </a:xfrm>
            <a:custGeom>
              <a:avLst/>
              <a:gdLst/>
              <a:ahLst/>
              <a:cxnLst/>
              <a:rect l="l" t="t" r="r" b="b"/>
              <a:pathLst>
                <a:path w="1459" h="1285" extrusionOk="0">
                  <a:moveTo>
                    <a:pt x="729" y="1"/>
                  </a:moveTo>
                  <a:cubicBezTo>
                    <a:pt x="602" y="1"/>
                    <a:pt x="472" y="39"/>
                    <a:pt x="360" y="118"/>
                  </a:cubicBezTo>
                  <a:cubicBezTo>
                    <a:pt x="70" y="322"/>
                    <a:pt x="1" y="724"/>
                    <a:pt x="205" y="1012"/>
                  </a:cubicBezTo>
                  <a:cubicBezTo>
                    <a:pt x="330" y="1189"/>
                    <a:pt x="529" y="1284"/>
                    <a:pt x="731" y="1284"/>
                  </a:cubicBezTo>
                  <a:cubicBezTo>
                    <a:pt x="858" y="1284"/>
                    <a:pt x="987" y="1246"/>
                    <a:pt x="1100" y="1167"/>
                  </a:cubicBezTo>
                  <a:cubicBezTo>
                    <a:pt x="1389" y="961"/>
                    <a:pt x="1459" y="562"/>
                    <a:pt x="1255" y="272"/>
                  </a:cubicBezTo>
                  <a:cubicBezTo>
                    <a:pt x="1129" y="95"/>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9;p25"/>
            <p:cNvSpPr/>
            <p:nvPr/>
          </p:nvSpPr>
          <p:spPr>
            <a:xfrm>
              <a:off x="1687535" y="2760584"/>
              <a:ext cx="47257" cy="41586"/>
            </a:xfrm>
            <a:custGeom>
              <a:avLst/>
              <a:gdLst/>
              <a:ahLst/>
              <a:cxnLst/>
              <a:rect l="l" t="t" r="r" b="b"/>
              <a:pathLst>
                <a:path w="1459" h="1284" extrusionOk="0">
                  <a:moveTo>
                    <a:pt x="727" y="1"/>
                  </a:moveTo>
                  <a:cubicBezTo>
                    <a:pt x="599" y="1"/>
                    <a:pt x="470" y="39"/>
                    <a:pt x="358" y="118"/>
                  </a:cubicBezTo>
                  <a:cubicBezTo>
                    <a:pt x="68" y="321"/>
                    <a:pt x="0" y="723"/>
                    <a:pt x="203" y="1011"/>
                  </a:cubicBezTo>
                  <a:cubicBezTo>
                    <a:pt x="328" y="1189"/>
                    <a:pt x="527" y="1283"/>
                    <a:pt x="729" y="1283"/>
                  </a:cubicBezTo>
                  <a:cubicBezTo>
                    <a:pt x="857" y="1283"/>
                    <a:pt x="986" y="1245"/>
                    <a:pt x="1098" y="1166"/>
                  </a:cubicBezTo>
                  <a:cubicBezTo>
                    <a:pt x="1389" y="963"/>
                    <a:pt x="1458" y="561"/>
                    <a:pt x="1252" y="272"/>
                  </a:cubicBezTo>
                  <a:cubicBezTo>
                    <a:pt x="1127" y="95"/>
                    <a:pt x="929"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20;p25"/>
            <p:cNvSpPr/>
            <p:nvPr/>
          </p:nvSpPr>
          <p:spPr>
            <a:xfrm>
              <a:off x="1693301" y="2981815"/>
              <a:ext cx="17620" cy="6575"/>
            </a:xfrm>
            <a:custGeom>
              <a:avLst/>
              <a:gdLst/>
              <a:ahLst/>
              <a:cxnLst/>
              <a:rect l="l" t="t" r="r" b="b"/>
              <a:pathLst>
                <a:path w="544" h="203" extrusionOk="0">
                  <a:moveTo>
                    <a:pt x="82" y="0"/>
                  </a:moveTo>
                  <a:cubicBezTo>
                    <a:pt x="55" y="0"/>
                    <a:pt x="28" y="2"/>
                    <a:pt x="1" y="5"/>
                  </a:cubicBezTo>
                  <a:lnTo>
                    <a:pt x="543" y="203"/>
                  </a:lnTo>
                  <a:cubicBezTo>
                    <a:pt x="421" y="70"/>
                    <a:pt x="253" y="0"/>
                    <a:pt x="82"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1;p25"/>
            <p:cNvSpPr/>
            <p:nvPr/>
          </p:nvSpPr>
          <p:spPr>
            <a:xfrm>
              <a:off x="1626672" y="2932354"/>
              <a:ext cx="45832" cy="37861"/>
            </a:xfrm>
            <a:custGeom>
              <a:avLst/>
              <a:gdLst/>
              <a:ahLst/>
              <a:cxnLst/>
              <a:rect l="l" t="t" r="r" b="b"/>
              <a:pathLst>
                <a:path w="1415" h="1169" extrusionOk="0">
                  <a:moveTo>
                    <a:pt x="686" y="1"/>
                  </a:moveTo>
                  <a:cubicBezTo>
                    <a:pt x="558" y="1"/>
                    <a:pt x="429" y="39"/>
                    <a:pt x="317" y="118"/>
                  </a:cubicBezTo>
                  <a:cubicBezTo>
                    <a:pt x="90" y="277"/>
                    <a:pt x="1" y="558"/>
                    <a:pt x="70" y="811"/>
                  </a:cubicBezTo>
                  <a:lnTo>
                    <a:pt x="1053" y="1169"/>
                  </a:lnTo>
                  <a:cubicBezTo>
                    <a:pt x="1056" y="1169"/>
                    <a:pt x="1057" y="1166"/>
                    <a:pt x="1057" y="1166"/>
                  </a:cubicBezTo>
                  <a:cubicBezTo>
                    <a:pt x="1347" y="963"/>
                    <a:pt x="1415" y="561"/>
                    <a:pt x="1212" y="272"/>
                  </a:cubicBezTo>
                  <a:cubicBezTo>
                    <a:pt x="1087" y="95"/>
                    <a:pt x="888" y="1"/>
                    <a:pt x="68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22;p25"/>
            <p:cNvSpPr/>
            <p:nvPr/>
          </p:nvSpPr>
          <p:spPr>
            <a:xfrm>
              <a:off x="1760545" y="2916579"/>
              <a:ext cx="47257" cy="41618"/>
            </a:xfrm>
            <a:custGeom>
              <a:avLst/>
              <a:gdLst/>
              <a:ahLst/>
              <a:cxnLst/>
              <a:rect l="l" t="t" r="r" b="b"/>
              <a:pathLst>
                <a:path w="1459" h="1285" extrusionOk="0">
                  <a:moveTo>
                    <a:pt x="729" y="1"/>
                  </a:moveTo>
                  <a:cubicBezTo>
                    <a:pt x="601" y="1"/>
                    <a:pt x="472" y="39"/>
                    <a:pt x="360" y="118"/>
                  </a:cubicBezTo>
                  <a:cubicBezTo>
                    <a:pt x="70" y="323"/>
                    <a:pt x="1" y="723"/>
                    <a:pt x="205" y="1013"/>
                  </a:cubicBezTo>
                  <a:cubicBezTo>
                    <a:pt x="330" y="1190"/>
                    <a:pt x="529" y="1284"/>
                    <a:pt x="730" y="1284"/>
                  </a:cubicBezTo>
                  <a:cubicBezTo>
                    <a:pt x="858" y="1284"/>
                    <a:pt x="987" y="1246"/>
                    <a:pt x="1100" y="1167"/>
                  </a:cubicBezTo>
                  <a:cubicBezTo>
                    <a:pt x="1389" y="963"/>
                    <a:pt x="1459" y="561"/>
                    <a:pt x="1254" y="273"/>
                  </a:cubicBezTo>
                  <a:cubicBezTo>
                    <a:pt x="1129" y="96"/>
                    <a:pt x="931"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23;p25"/>
            <p:cNvSpPr/>
            <p:nvPr/>
          </p:nvSpPr>
          <p:spPr>
            <a:xfrm>
              <a:off x="1692912" y="2924483"/>
              <a:ext cx="47289" cy="41586"/>
            </a:xfrm>
            <a:custGeom>
              <a:avLst/>
              <a:gdLst/>
              <a:ahLst/>
              <a:cxnLst/>
              <a:rect l="l" t="t" r="r" b="b"/>
              <a:pathLst>
                <a:path w="1460" h="1284" extrusionOk="0">
                  <a:moveTo>
                    <a:pt x="728" y="0"/>
                  </a:moveTo>
                  <a:cubicBezTo>
                    <a:pt x="600" y="0"/>
                    <a:pt x="471" y="38"/>
                    <a:pt x="359" y="117"/>
                  </a:cubicBezTo>
                  <a:cubicBezTo>
                    <a:pt x="70" y="321"/>
                    <a:pt x="0" y="723"/>
                    <a:pt x="205" y="1011"/>
                  </a:cubicBezTo>
                  <a:cubicBezTo>
                    <a:pt x="330" y="1189"/>
                    <a:pt x="528" y="1284"/>
                    <a:pt x="730" y="1284"/>
                  </a:cubicBezTo>
                  <a:cubicBezTo>
                    <a:pt x="858" y="1284"/>
                    <a:pt x="987" y="1245"/>
                    <a:pt x="1099" y="1166"/>
                  </a:cubicBezTo>
                  <a:cubicBezTo>
                    <a:pt x="1390" y="960"/>
                    <a:pt x="1460" y="561"/>
                    <a:pt x="1254"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24;p25"/>
            <p:cNvSpPr/>
            <p:nvPr/>
          </p:nvSpPr>
          <p:spPr>
            <a:xfrm>
              <a:off x="1791284" y="2474376"/>
              <a:ext cx="47192" cy="41586"/>
            </a:xfrm>
            <a:custGeom>
              <a:avLst/>
              <a:gdLst/>
              <a:ahLst/>
              <a:cxnLst/>
              <a:rect l="l" t="t" r="r" b="b"/>
              <a:pathLst>
                <a:path w="1457" h="1284" extrusionOk="0">
                  <a:moveTo>
                    <a:pt x="727" y="0"/>
                  </a:moveTo>
                  <a:cubicBezTo>
                    <a:pt x="599" y="0"/>
                    <a:pt x="470" y="38"/>
                    <a:pt x="358" y="118"/>
                  </a:cubicBezTo>
                  <a:cubicBezTo>
                    <a:pt x="70" y="322"/>
                    <a:pt x="0" y="722"/>
                    <a:pt x="205" y="1012"/>
                  </a:cubicBezTo>
                  <a:cubicBezTo>
                    <a:pt x="329" y="1189"/>
                    <a:pt x="527" y="1284"/>
                    <a:pt x="729" y="1284"/>
                  </a:cubicBezTo>
                  <a:cubicBezTo>
                    <a:pt x="857" y="1284"/>
                    <a:pt x="987" y="1246"/>
                    <a:pt x="1099" y="1167"/>
                  </a:cubicBezTo>
                  <a:cubicBezTo>
                    <a:pt x="1387" y="962"/>
                    <a:pt x="1457" y="561"/>
                    <a:pt x="1252" y="272"/>
                  </a:cubicBezTo>
                  <a:cubicBezTo>
                    <a:pt x="1128" y="95"/>
                    <a:pt x="929"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25;p25"/>
            <p:cNvSpPr/>
            <p:nvPr/>
          </p:nvSpPr>
          <p:spPr>
            <a:xfrm>
              <a:off x="1723619" y="2482247"/>
              <a:ext cx="47225" cy="41618"/>
            </a:xfrm>
            <a:custGeom>
              <a:avLst/>
              <a:gdLst/>
              <a:ahLst/>
              <a:cxnLst/>
              <a:rect l="l" t="t" r="r" b="b"/>
              <a:pathLst>
                <a:path w="1458" h="1285" extrusionOk="0">
                  <a:moveTo>
                    <a:pt x="728" y="0"/>
                  </a:moveTo>
                  <a:cubicBezTo>
                    <a:pt x="600" y="0"/>
                    <a:pt x="471" y="38"/>
                    <a:pt x="358" y="117"/>
                  </a:cubicBezTo>
                  <a:cubicBezTo>
                    <a:pt x="69" y="322"/>
                    <a:pt x="1" y="722"/>
                    <a:pt x="204" y="1012"/>
                  </a:cubicBezTo>
                  <a:cubicBezTo>
                    <a:pt x="329" y="1189"/>
                    <a:pt x="528" y="1284"/>
                    <a:pt x="730" y="1284"/>
                  </a:cubicBezTo>
                  <a:cubicBezTo>
                    <a:pt x="857" y="1284"/>
                    <a:pt x="986" y="1246"/>
                    <a:pt x="1098" y="1167"/>
                  </a:cubicBezTo>
                  <a:cubicBezTo>
                    <a:pt x="1388" y="961"/>
                    <a:pt x="1457" y="562"/>
                    <a:pt x="1253" y="272"/>
                  </a:cubicBezTo>
                  <a:cubicBezTo>
                    <a:pt x="1128" y="95"/>
                    <a:pt x="929"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6;p25"/>
            <p:cNvSpPr/>
            <p:nvPr/>
          </p:nvSpPr>
          <p:spPr>
            <a:xfrm>
              <a:off x="1811982" y="2417109"/>
              <a:ext cx="47192" cy="41618"/>
            </a:xfrm>
            <a:custGeom>
              <a:avLst/>
              <a:gdLst/>
              <a:ahLst/>
              <a:cxnLst/>
              <a:rect l="l" t="t" r="r" b="b"/>
              <a:pathLst>
                <a:path w="1457" h="1285" extrusionOk="0">
                  <a:moveTo>
                    <a:pt x="727" y="1"/>
                  </a:moveTo>
                  <a:cubicBezTo>
                    <a:pt x="599" y="1"/>
                    <a:pt x="470" y="39"/>
                    <a:pt x="358" y="118"/>
                  </a:cubicBezTo>
                  <a:cubicBezTo>
                    <a:pt x="70" y="322"/>
                    <a:pt x="0" y="723"/>
                    <a:pt x="204" y="1012"/>
                  </a:cubicBezTo>
                  <a:cubicBezTo>
                    <a:pt x="329" y="1190"/>
                    <a:pt x="527" y="1284"/>
                    <a:pt x="729" y="1284"/>
                  </a:cubicBezTo>
                  <a:cubicBezTo>
                    <a:pt x="857" y="1284"/>
                    <a:pt x="986" y="1246"/>
                    <a:pt x="1099" y="1167"/>
                  </a:cubicBezTo>
                  <a:cubicBezTo>
                    <a:pt x="1387" y="963"/>
                    <a:pt x="1457" y="561"/>
                    <a:pt x="1252" y="273"/>
                  </a:cubicBezTo>
                  <a:cubicBezTo>
                    <a:pt x="1128" y="96"/>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27;p25"/>
            <p:cNvSpPr/>
            <p:nvPr/>
          </p:nvSpPr>
          <p:spPr>
            <a:xfrm>
              <a:off x="1682093" y="2596750"/>
              <a:ext cx="47322" cy="41618"/>
            </a:xfrm>
            <a:custGeom>
              <a:avLst/>
              <a:gdLst/>
              <a:ahLst/>
              <a:cxnLst/>
              <a:rect l="l" t="t" r="r" b="b"/>
              <a:pathLst>
                <a:path w="1461" h="1285" extrusionOk="0">
                  <a:moveTo>
                    <a:pt x="728" y="0"/>
                  </a:moveTo>
                  <a:cubicBezTo>
                    <a:pt x="600" y="0"/>
                    <a:pt x="472" y="38"/>
                    <a:pt x="360" y="118"/>
                  </a:cubicBezTo>
                  <a:cubicBezTo>
                    <a:pt x="70" y="322"/>
                    <a:pt x="1" y="722"/>
                    <a:pt x="205" y="1012"/>
                  </a:cubicBezTo>
                  <a:cubicBezTo>
                    <a:pt x="329" y="1189"/>
                    <a:pt x="528" y="1284"/>
                    <a:pt x="730" y="1284"/>
                  </a:cubicBezTo>
                  <a:cubicBezTo>
                    <a:pt x="858" y="1284"/>
                    <a:pt x="987" y="1246"/>
                    <a:pt x="1099" y="1167"/>
                  </a:cubicBezTo>
                  <a:cubicBezTo>
                    <a:pt x="1391" y="961"/>
                    <a:pt x="1460" y="562"/>
                    <a:pt x="1253" y="272"/>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8;p25"/>
            <p:cNvSpPr/>
            <p:nvPr/>
          </p:nvSpPr>
          <p:spPr>
            <a:xfrm>
              <a:off x="1635223" y="2547386"/>
              <a:ext cx="47225" cy="41586"/>
            </a:xfrm>
            <a:custGeom>
              <a:avLst/>
              <a:gdLst/>
              <a:ahLst/>
              <a:cxnLst/>
              <a:rect l="l" t="t" r="r" b="b"/>
              <a:pathLst>
                <a:path w="1458" h="1284" extrusionOk="0">
                  <a:moveTo>
                    <a:pt x="729" y="0"/>
                  </a:moveTo>
                  <a:cubicBezTo>
                    <a:pt x="601" y="0"/>
                    <a:pt x="472" y="38"/>
                    <a:pt x="360" y="117"/>
                  </a:cubicBezTo>
                  <a:cubicBezTo>
                    <a:pt x="70" y="321"/>
                    <a:pt x="1" y="722"/>
                    <a:pt x="205" y="1011"/>
                  </a:cubicBezTo>
                  <a:cubicBezTo>
                    <a:pt x="330" y="1189"/>
                    <a:pt x="529" y="1283"/>
                    <a:pt x="731" y="1283"/>
                  </a:cubicBezTo>
                  <a:cubicBezTo>
                    <a:pt x="858" y="1283"/>
                    <a:pt x="987" y="1245"/>
                    <a:pt x="1100" y="1166"/>
                  </a:cubicBezTo>
                  <a:cubicBezTo>
                    <a:pt x="1389" y="962"/>
                    <a:pt x="1457" y="561"/>
                    <a:pt x="1254" y="272"/>
                  </a:cubicBezTo>
                  <a:cubicBezTo>
                    <a:pt x="1129" y="94"/>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29;p25"/>
            <p:cNvSpPr/>
            <p:nvPr/>
          </p:nvSpPr>
          <p:spPr>
            <a:xfrm>
              <a:off x="1702824" y="2539482"/>
              <a:ext cx="47257" cy="41618"/>
            </a:xfrm>
            <a:custGeom>
              <a:avLst/>
              <a:gdLst/>
              <a:ahLst/>
              <a:cxnLst/>
              <a:rect l="l" t="t" r="r" b="b"/>
              <a:pathLst>
                <a:path w="1459" h="1285" extrusionOk="0">
                  <a:moveTo>
                    <a:pt x="729" y="1"/>
                  </a:moveTo>
                  <a:cubicBezTo>
                    <a:pt x="601" y="1"/>
                    <a:pt x="472" y="39"/>
                    <a:pt x="360" y="118"/>
                  </a:cubicBezTo>
                  <a:cubicBezTo>
                    <a:pt x="70" y="323"/>
                    <a:pt x="1" y="723"/>
                    <a:pt x="205" y="1013"/>
                  </a:cubicBezTo>
                  <a:cubicBezTo>
                    <a:pt x="330" y="1190"/>
                    <a:pt x="529" y="1285"/>
                    <a:pt x="731" y="1285"/>
                  </a:cubicBezTo>
                  <a:cubicBezTo>
                    <a:pt x="858" y="1285"/>
                    <a:pt x="987" y="1247"/>
                    <a:pt x="1100" y="1167"/>
                  </a:cubicBezTo>
                  <a:cubicBezTo>
                    <a:pt x="1391" y="961"/>
                    <a:pt x="1459" y="562"/>
                    <a:pt x="1255" y="273"/>
                  </a:cubicBezTo>
                  <a:cubicBezTo>
                    <a:pt x="1129" y="96"/>
                    <a:pt x="930"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30;p25"/>
            <p:cNvSpPr/>
            <p:nvPr/>
          </p:nvSpPr>
          <p:spPr>
            <a:xfrm>
              <a:off x="1655986" y="2490119"/>
              <a:ext cx="47257" cy="41586"/>
            </a:xfrm>
            <a:custGeom>
              <a:avLst/>
              <a:gdLst/>
              <a:ahLst/>
              <a:cxnLst/>
              <a:rect l="l" t="t" r="r" b="b"/>
              <a:pathLst>
                <a:path w="1459" h="1284" extrusionOk="0">
                  <a:moveTo>
                    <a:pt x="729" y="0"/>
                  </a:moveTo>
                  <a:cubicBezTo>
                    <a:pt x="601" y="0"/>
                    <a:pt x="472" y="38"/>
                    <a:pt x="359" y="117"/>
                  </a:cubicBezTo>
                  <a:cubicBezTo>
                    <a:pt x="70" y="322"/>
                    <a:pt x="0" y="723"/>
                    <a:pt x="205" y="1012"/>
                  </a:cubicBezTo>
                  <a:cubicBezTo>
                    <a:pt x="330" y="1189"/>
                    <a:pt x="529" y="1284"/>
                    <a:pt x="731" y="1284"/>
                  </a:cubicBezTo>
                  <a:cubicBezTo>
                    <a:pt x="858" y="1284"/>
                    <a:pt x="987" y="1246"/>
                    <a:pt x="1099" y="1166"/>
                  </a:cubicBezTo>
                  <a:cubicBezTo>
                    <a:pt x="1389" y="962"/>
                    <a:pt x="1458" y="562"/>
                    <a:pt x="1254"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1;p25"/>
            <p:cNvSpPr/>
            <p:nvPr/>
          </p:nvSpPr>
          <p:spPr>
            <a:xfrm>
              <a:off x="1640665" y="2711220"/>
              <a:ext cx="47225" cy="41586"/>
            </a:xfrm>
            <a:custGeom>
              <a:avLst/>
              <a:gdLst/>
              <a:ahLst/>
              <a:cxnLst/>
              <a:rect l="l" t="t" r="r" b="b"/>
              <a:pathLst>
                <a:path w="1458" h="1284" extrusionOk="0">
                  <a:moveTo>
                    <a:pt x="728" y="0"/>
                  </a:moveTo>
                  <a:cubicBezTo>
                    <a:pt x="600" y="0"/>
                    <a:pt x="470" y="38"/>
                    <a:pt x="358" y="117"/>
                  </a:cubicBezTo>
                  <a:cubicBezTo>
                    <a:pt x="70" y="322"/>
                    <a:pt x="0" y="722"/>
                    <a:pt x="205" y="1012"/>
                  </a:cubicBezTo>
                  <a:cubicBezTo>
                    <a:pt x="329" y="1189"/>
                    <a:pt x="528" y="1283"/>
                    <a:pt x="729" y="1283"/>
                  </a:cubicBezTo>
                  <a:cubicBezTo>
                    <a:pt x="858" y="1283"/>
                    <a:pt x="987" y="1246"/>
                    <a:pt x="1099" y="1167"/>
                  </a:cubicBezTo>
                  <a:cubicBezTo>
                    <a:pt x="1387" y="962"/>
                    <a:pt x="1457" y="560"/>
                    <a:pt x="1253" y="272"/>
                  </a:cubicBezTo>
                  <a:cubicBezTo>
                    <a:pt x="1128"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32;p25"/>
            <p:cNvSpPr/>
            <p:nvPr/>
          </p:nvSpPr>
          <p:spPr>
            <a:xfrm>
              <a:off x="1593762" y="2661888"/>
              <a:ext cx="47257" cy="41586"/>
            </a:xfrm>
            <a:custGeom>
              <a:avLst/>
              <a:gdLst/>
              <a:ahLst/>
              <a:cxnLst/>
              <a:rect l="l" t="t" r="r" b="b"/>
              <a:pathLst>
                <a:path w="1459" h="1284" extrusionOk="0">
                  <a:moveTo>
                    <a:pt x="728" y="0"/>
                  </a:moveTo>
                  <a:cubicBezTo>
                    <a:pt x="600" y="0"/>
                    <a:pt x="470" y="38"/>
                    <a:pt x="358" y="117"/>
                  </a:cubicBezTo>
                  <a:cubicBezTo>
                    <a:pt x="70" y="322"/>
                    <a:pt x="0" y="722"/>
                    <a:pt x="205" y="1012"/>
                  </a:cubicBezTo>
                  <a:cubicBezTo>
                    <a:pt x="329" y="1189"/>
                    <a:pt x="528" y="1284"/>
                    <a:pt x="730" y="1284"/>
                  </a:cubicBezTo>
                  <a:cubicBezTo>
                    <a:pt x="858" y="1284"/>
                    <a:pt x="987" y="1246"/>
                    <a:pt x="1099" y="1166"/>
                  </a:cubicBezTo>
                  <a:cubicBezTo>
                    <a:pt x="1389" y="960"/>
                    <a:pt x="1458" y="561"/>
                    <a:pt x="1252" y="272"/>
                  </a:cubicBezTo>
                  <a:cubicBezTo>
                    <a:pt x="1128"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33;p25"/>
            <p:cNvSpPr/>
            <p:nvPr/>
          </p:nvSpPr>
          <p:spPr>
            <a:xfrm>
              <a:off x="1661395" y="2653953"/>
              <a:ext cx="47225" cy="41586"/>
            </a:xfrm>
            <a:custGeom>
              <a:avLst/>
              <a:gdLst/>
              <a:ahLst/>
              <a:cxnLst/>
              <a:rect l="l" t="t" r="r" b="b"/>
              <a:pathLst>
                <a:path w="1458" h="1284" extrusionOk="0">
                  <a:moveTo>
                    <a:pt x="728" y="0"/>
                  </a:moveTo>
                  <a:cubicBezTo>
                    <a:pt x="601" y="0"/>
                    <a:pt x="472" y="39"/>
                    <a:pt x="360" y="118"/>
                  </a:cubicBezTo>
                  <a:cubicBezTo>
                    <a:pt x="70" y="322"/>
                    <a:pt x="1" y="723"/>
                    <a:pt x="205" y="1012"/>
                  </a:cubicBezTo>
                  <a:cubicBezTo>
                    <a:pt x="329" y="1190"/>
                    <a:pt x="528" y="1284"/>
                    <a:pt x="730" y="1284"/>
                  </a:cubicBezTo>
                  <a:cubicBezTo>
                    <a:pt x="858" y="1284"/>
                    <a:pt x="987" y="1246"/>
                    <a:pt x="1100" y="1167"/>
                  </a:cubicBezTo>
                  <a:cubicBezTo>
                    <a:pt x="1389" y="963"/>
                    <a:pt x="1457" y="564"/>
                    <a:pt x="1253" y="273"/>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34;p25"/>
            <p:cNvSpPr/>
            <p:nvPr/>
          </p:nvSpPr>
          <p:spPr>
            <a:xfrm>
              <a:off x="1614493" y="2604621"/>
              <a:ext cx="47225" cy="41618"/>
            </a:xfrm>
            <a:custGeom>
              <a:avLst/>
              <a:gdLst/>
              <a:ahLst/>
              <a:cxnLst/>
              <a:rect l="l" t="t" r="r" b="b"/>
              <a:pathLst>
                <a:path w="1458" h="1285" extrusionOk="0">
                  <a:moveTo>
                    <a:pt x="728" y="1"/>
                  </a:moveTo>
                  <a:cubicBezTo>
                    <a:pt x="601" y="1"/>
                    <a:pt x="472" y="39"/>
                    <a:pt x="360" y="117"/>
                  </a:cubicBezTo>
                  <a:cubicBezTo>
                    <a:pt x="70" y="322"/>
                    <a:pt x="0" y="724"/>
                    <a:pt x="205" y="1012"/>
                  </a:cubicBezTo>
                  <a:cubicBezTo>
                    <a:pt x="330" y="1189"/>
                    <a:pt x="529" y="1284"/>
                    <a:pt x="730" y="1284"/>
                  </a:cubicBezTo>
                  <a:cubicBezTo>
                    <a:pt x="858" y="1284"/>
                    <a:pt x="987" y="1246"/>
                    <a:pt x="1099" y="1167"/>
                  </a:cubicBezTo>
                  <a:cubicBezTo>
                    <a:pt x="1390" y="961"/>
                    <a:pt x="1457" y="562"/>
                    <a:pt x="1254" y="272"/>
                  </a:cubicBezTo>
                  <a:cubicBezTo>
                    <a:pt x="1129"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35;p25"/>
            <p:cNvSpPr/>
            <p:nvPr/>
          </p:nvSpPr>
          <p:spPr>
            <a:xfrm>
              <a:off x="1599139" y="2825722"/>
              <a:ext cx="47289" cy="41586"/>
            </a:xfrm>
            <a:custGeom>
              <a:avLst/>
              <a:gdLst/>
              <a:ahLst/>
              <a:cxnLst/>
              <a:rect l="l" t="t" r="r" b="b"/>
              <a:pathLst>
                <a:path w="1460" h="1284" extrusionOk="0">
                  <a:moveTo>
                    <a:pt x="729" y="0"/>
                  </a:moveTo>
                  <a:cubicBezTo>
                    <a:pt x="601" y="0"/>
                    <a:pt x="472" y="38"/>
                    <a:pt x="359" y="118"/>
                  </a:cubicBezTo>
                  <a:cubicBezTo>
                    <a:pt x="70" y="322"/>
                    <a:pt x="0" y="723"/>
                    <a:pt x="205" y="1012"/>
                  </a:cubicBezTo>
                  <a:cubicBezTo>
                    <a:pt x="330" y="1189"/>
                    <a:pt x="528" y="1284"/>
                    <a:pt x="730" y="1284"/>
                  </a:cubicBezTo>
                  <a:cubicBezTo>
                    <a:pt x="858" y="1284"/>
                    <a:pt x="987" y="1246"/>
                    <a:pt x="1099" y="1167"/>
                  </a:cubicBezTo>
                  <a:cubicBezTo>
                    <a:pt x="1390" y="962"/>
                    <a:pt x="1460" y="561"/>
                    <a:pt x="1254" y="272"/>
                  </a:cubicBezTo>
                  <a:cubicBezTo>
                    <a:pt x="1129" y="95"/>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36;p25"/>
            <p:cNvSpPr/>
            <p:nvPr/>
          </p:nvSpPr>
          <p:spPr>
            <a:xfrm>
              <a:off x="1552302" y="2776326"/>
              <a:ext cx="47225" cy="41618"/>
            </a:xfrm>
            <a:custGeom>
              <a:avLst/>
              <a:gdLst/>
              <a:ahLst/>
              <a:cxnLst/>
              <a:rect l="l" t="t" r="r" b="b"/>
              <a:pathLst>
                <a:path w="1458" h="1285" extrusionOk="0">
                  <a:moveTo>
                    <a:pt x="728" y="1"/>
                  </a:moveTo>
                  <a:cubicBezTo>
                    <a:pt x="600" y="1"/>
                    <a:pt x="471" y="39"/>
                    <a:pt x="359" y="118"/>
                  </a:cubicBezTo>
                  <a:cubicBezTo>
                    <a:pt x="69" y="322"/>
                    <a:pt x="1" y="723"/>
                    <a:pt x="204" y="1012"/>
                  </a:cubicBezTo>
                  <a:cubicBezTo>
                    <a:pt x="329" y="1190"/>
                    <a:pt x="528" y="1284"/>
                    <a:pt x="730" y="1284"/>
                  </a:cubicBezTo>
                  <a:cubicBezTo>
                    <a:pt x="858" y="1284"/>
                    <a:pt x="987" y="1246"/>
                    <a:pt x="1098" y="1167"/>
                  </a:cubicBezTo>
                  <a:cubicBezTo>
                    <a:pt x="1388" y="963"/>
                    <a:pt x="1458" y="561"/>
                    <a:pt x="1253" y="273"/>
                  </a:cubicBezTo>
                  <a:cubicBezTo>
                    <a:pt x="1128" y="95"/>
                    <a:pt x="929"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37;p25"/>
            <p:cNvSpPr/>
            <p:nvPr/>
          </p:nvSpPr>
          <p:spPr>
            <a:xfrm>
              <a:off x="1619935" y="2768455"/>
              <a:ext cx="47192" cy="41618"/>
            </a:xfrm>
            <a:custGeom>
              <a:avLst/>
              <a:gdLst/>
              <a:ahLst/>
              <a:cxnLst/>
              <a:rect l="l" t="t" r="r" b="b"/>
              <a:pathLst>
                <a:path w="1457" h="1285" extrusionOk="0">
                  <a:moveTo>
                    <a:pt x="727" y="1"/>
                  </a:moveTo>
                  <a:cubicBezTo>
                    <a:pt x="599" y="1"/>
                    <a:pt x="470" y="39"/>
                    <a:pt x="358" y="118"/>
                  </a:cubicBezTo>
                  <a:cubicBezTo>
                    <a:pt x="68" y="323"/>
                    <a:pt x="0" y="723"/>
                    <a:pt x="203" y="1013"/>
                  </a:cubicBezTo>
                  <a:cubicBezTo>
                    <a:pt x="328" y="1190"/>
                    <a:pt x="527" y="1284"/>
                    <a:pt x="729" y="1284"/>
                  </a:cubicBezTo>
                  <a:cubicBezTo>
                    <a:pt x="857" y="1284"/>
                    <a:pt x="986" y="1246"/>
                    <a:pt x="1098" y="1167"/>
                  </a:cubicBezTo>
                  <a:cubicBezTo>
                    <a:pt x="1389" y="963"/>
                    <a:pt x="1457" y="561"/>
                    <a:pt x="1252" y="271"/>
                  </a:cubicBezTo>
                  <a:cubicBezTo>
                    <a:pt x="1127" y="95"/>
                    <a:pt x="929"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38;p25"/>
            <p:cNvSpPr/>
            <p:nvPr/>
          </p:nvSpPr>
          <p:spPr>
            <a:xfrm>
              <a:off x="1573064" y="2719123"/>
              <a:ext cx="47192" cy="41618"/>
            </a:xfrm>
            <a:custGeom>
              <a:avLst/>
              <a:gdLst/>
              <a:ahLst/>
              <a:cxnLst/>
              <a:rect l="l" t="t" r="r" b="b"/>
              <a:pathLst>
                <a:path w="1457" h="1285" extrusionOk="0">
                  <a:moveTo>
                    <a:pt x="728" y="1"/>
                  </a:moveTo>
                  <a:cubicBezTo>
                    <a:pt x="600" y="1"/>
                    <a:pt x="470" y="39"/>
                    <a:pt x="358" y="118"/>
                  </a:cubicBezTo>
                  <a:cubicBezTo>
                    <a:pt x="70" y="322"/>
                    <a:pt x="0" y="724"/>
                    <a:pt x="206" y="1012"/>
                  </a:cubicBezTo>
                  <a:cubicBezTo>
                    <a:pt x="331" y="1189"/>
                    <a:pt x="530" y="1284"/>
                    <a:pt x="731" y="1284"/>
                  </a:cubicBezTo>
                  <a:cubicBezTo>
                    <a:pt x="859" y="1284"/>
                    <a:pt x="988" y="1246"/>
                    <a:pt x="1101" y="1167"/>
                  </a:cubicBezTo>
                  <a:cubicBezTo>
                    <a:pt x="1387" y="961"/>
                    <a:pt x="1457" y="562"/>
                    <a:pt x="1253" y="272"/>
                  </a:cubicBezTo>
                  <a:cubicBezTo>
                    <a:pt x="1128"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39;p25"/>
            <p:cNvSpPr/>
            <p:nvPr/>
          </p:nvSpPr>
          <p:spPr>
            <a:xfrm>
              <a:off x="1578798" y="2940290"/>
              <a:ext cx="17620" cy="6575"/>
            </a:xfrm>
            <a:custGeom>
              <a:avLst/>
              <a:gdLst/>
              <a:ahLst/>
              <a:cxnLst/>
              <a:rect l="l" t="t" r="r" b="b"/>
              <a:pathLst>
                <a:path w="544" h="203" extrusionOk="0">
                  <a:moveTo>
                    <a:pt x="75" y="1"/>
                  </a:moveTo>
                  <a:cubicBezTo>
                    <a:pt x="50" y="1"/>
                    <a:pt x="25" y="2"/>
                    <a:pt x="1" y="5"/>
                  </a:cubicBezTo>
                  <a:lnTo>
                    <a:pt x="543" y="203"/>
                  </a:lnTo>
                  <a:cubicBezTo>
                    <a:pt x="419" y="71"/>
                    <a:pt x="249" y="1"/>
                    <a:pt x="75"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40;p25"/>
            <p:cNvSpPr/>
            <p:nvPr/>
          </p:nvSpPr>
          <p:spPr>
            <a:xfrm>
              <a:off x="1512201" y="2890828"/>
              <a:ext cx="45897" cy="37861"/>
            </a:xfrm>
            <a:custGeom>
              <a:avLst/>
              <a:gdLst/>
              <a:ahLst/>
              <a:cxnLst/>
              <a:rect l="l" t="t" r="r" b="b"/>
              <a:pathLst>
                <a:path w="1417" h="1169" extrusionOk="0">
                  <a:moveTo>
                    <a:pt x="687" y="1"/>
                  </a:moveTo>
                  <a:cubicBezTo>
                    <a:pt x="559" y="1"/>
                    <a:pt x="430" y="39"/>
                    <a:pt x="318" y="118"/>
                  </a:cubicBezTo>
                  <a:cubicBezTo>
                    <a:pt x="90" y="279"/>
                    <a:pt x="1" y="558"/>
                    <a:pt x="70" y="812"/>
                  </a:cubicBezTo>
                  <a:lnTo>
                    <a:pt x="1054" y="1169"/>
                  </a:lnTo>
                  <a:cubicBezTo>
                    <a:pt x="1056" y="1169"/>
                    <a:pt x="1057" y="1167"/>
                    <a:pt x="1057" y="1167"/>
                  </a:cubicBezTo>
                  <a:cubicBezTo>
                    <a:pt x="1347" y="963"/>
                    <a:pt x="1416" y="563"/>
                    <a:pt x="1212" y="273"/>
                  </a:cubicBezTo>
                  <a:cubicBezTo>
                    <a:pt x="1087" y="96"/>
                    <a:pt x="888" y="1"/>
                    <a:pt x="68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41;p25"/>
            <p:cNvSpPr/>
            <p:nvPr/>
          </p:nvSpPr>
          <p:spPr>
            <a:xfrm>
              <a:off x="1646042" y="2875086"/>
              <a:ext cx="47257" cy="41586"/>
            </a:xfrm>
            <a:custGeom>
              <a:avLst/>
              <a:gdLst/>
              <a:ahLst/>
              <a:cxnLst/>
              <a:rect l="l" t="t" r="r" b="b"/>
              <a:pathLst>
                <a:path w="1459" h="1284" extrusionOk="0">
                  <a:moveTo>
                    <a:pt x="730" y="1"/>
                  </a:moveTo>
                  <a:cubicBezTo>
                    <a:pt x="602" y="1"/>
                    <a:pt x="472" y="39"/>
                    <a:pt x="360" y="119"/>
                  </a:cubicBezTo>
                  <a:cubicBezTo>
                    <a:pt x="70" y="324"/>
                    <a:pt x="0" y="723"/>
                    <a:pt x="205" y="1013"/>
                  </a:cubicBezTo>
                  <a:cubicBezTo>
                    <a:pt x="330" y="1189"/>
                    <a:pt x="528" y="1284"/>
                    <a:pt x="730" y="1284"/>
                  </a:cubicBezTo>
                  <a:cubicBezTo>
                    <a:pt x="858" y="1284"/>
                    <a:pt x="987" y="1246"/>
                    <a:pt x="1099" y="1166"/>
                  </a:cubicBezTo>
                  <a:cubicBezTo>
                    <a:pt x="1389" y="963"/>
                    <a:pt x="1459" y="562"/>
                    <a:pt x="1254" y="272"/>
                  </a:cubicBezTo>
                  <a:cubicBezTo>
                    <a:pt x="1129" y="95"/>
                    <a:pt x="931"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42;p25"/>
            <p:cNvSpPr/>
            <p:nvPr/>
          </p:nvSpPr>
          <p:spPr>
            <a:xfrm>
              <a:off x="1578441" y="2882957"/>
              <a:ext cx="47257" cy="41618"/>
            </a:xfrm>
            <a:custGeom>
              <a:avLst/>
              <a:gdLst/>
              <a:ahLst/>
              <a:cxnLst/>
              <a:rect l="l" t="t" r="r" b="b"/>
              <a:pathLst>
                <a:path w="1459" h="1285" extrusionOk="0">
                  <a:moveTo>
                    <a:pt x="729" y="1"/>
                  </a:moveTo>
                  <a:cubicBezTo>
                    <a:pt x="601" y="1"/>
                    <a:pt x="472" y="39"/>
                    <a:pt x="360" y="118"/>
                  </a:cubicBezTo>
                  <a:cubicBezTo>
                    <a:pt x="70" y="323"/>
                    <a:pt x="0" y="723"/>
                    <a:pt x="205" y="1013"/>
                  </a:cubicBezTo>
                  <a:cubicBezTo>
                    <a:pt x="330" y="1190"/>
                    <a:pt x="528" y="1284"/>
                    <a:pt x="730" y="1284"/>
                  </a:cubicBezTo>
                  <a:cubicBezTo>
                    <a:pt x="858" y="1284"/>
                    <a:pt x="987" y="1246"/>
                    <a:pt x="1099" y="1168"/>
                  </a:cubicBezTo>
                  <a:cubicBezTo>
                    <a:pt x="1389" y="963"/>
                    <a:pt x="1458" y="561"/>
                    <a:pt x="1254" y="273"/>
                  </a:cubicBezTo>
                  <a:cubicBezTo>
                    <a:pt x="1129" y="96"/>
                    <a:pt x="930"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43;p25"/>
            <p:cNvSpPr/>
            <p:nvPr/>
          </p:nvSpPr>
          <p:spPr>
            <a:xfrm>
              <a:off x="1676749" y="2432851"/>
              <a:ext cx="47225" cy="41618"/>
            </a:xfrm>
            <a:custGeom>
              <a:avLst/>
              <a:gdLst/>
              <a:ahLst/>
              <a:cxnLst/>
              <a:rect l="l" t="t" r="r" b="b"/>
              <a:pathLst>
                <a:path w="1458" h="1285" extrusionOk="0">
                  <a:moveTo>
                    <a:pt x="728" y="0"/>
                  </a:moveTo>
                  <a:cubicBezTo>
                    <a:pt x="600" y="0"/>
                    <a:pt x="471" y="38"/>
                    <a:pt x="359" y="118"/>
                  </a:cubicBezTo>
                  <a:cubicBezTo>
                    <a:pt x="70" y="322"/>
                    <a:pt x="1" y="722"/>
                    <a:pt x="205" y="1012"/>
                  </a:cubicBezTo>
                  <a:cubicBezTo>
                    <a:pt x="329" y="1190"/>
                    <a:pt x="528" y="1285"/>
                    <a:pt x="729" y="1285"/>
                  </a:cubicBezTo>
                  <a:cubicBezTo>
                    <a:pt x="857" y="1285"/>
                    <a:pt x="986" y="1246"/>
                    <a:pt x="1098" y="1167"/>
                  </a:cubicBezTo>
                  <a:cubicBezTo>
                    <a:pt x="1388" y="962"/>
                    <a:pt x="1458" y="562"/>
                    <a:pt x="1253"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4;p25"/>
            <p:cNvSpPr/>
            <p:nvPr/>
          </p:nvSpPr>
          <p:spPr>
            <a:xfrm>
              <a:off x="1609051" y="2440755"/>
              <a:ext cx="47289" cy="41586"/>
            </a:xfrm>
            <a:custGeom>
              <a:avLst/>
              <a:gdLst/>
              <a:ahLst/>
              <a:cxnLst/>
              <a:rect l="l" t="t" r="r" b="b"/>
              <a:pathLst>
                <a:path w="1460" h="1284" extrusionOk="0">
                  <a:moveTo>
                    <a:pt x="730" y="0"/>
                  </a:moveTo>
                  <a:cubicBezTo>
                    <a:pt x="602" y="0"/>
                    <a:pt x="473" y="38"/>
                    <a:pt x="360" y="118"/>
                  </a:cubicBezTo>
                  <a:cubicBezTo>
                    <a:pt x="71" y="321"/>
                    <a:pt x="1" y="723"/>
                    <a:pt x="205" y="1012"/>
                  </a:cubicBezTo>
                  <a:cubicBezTo>
                    <a:pt x="330" y="1189"/>
                    <a:pt x="529" y="1283"/>
                    <a:pt x="730" y="1283"/>
                  </a:cubicBezTo>
                  <a:cubicBezTo>
                    <a:pt x="858" y="1283"/>
                    <a:pt x="987" y="1245"/>
                    <a:pt x="1100" y="1166"/>
                  </a:cubicBezTo>
                  <a:cubicBezTo>
                    <a:pt x="1391" y="963"/>
                    <a:pt x="1459" y="561"/>
                    <a:pt x="1255" y="271"/>
                  </a:cubicBezTo>
                  <a:cubicBezTo>
                    <a:pt x="1130" y="95"/>
                    <a:pt x="931" y="0"/>
                    <a:pt x="73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45;p25"/>
            <p:cNvSpPr/>
            <p:nvPr/>
          </p:nvSpPr>
          <p:spPr>
            <a:xfrm>
              <a:off x="1697512" y="2375616"/>
              <a:ext cx="47192" cy="41586"/>
            </a:xfrm>
            <a:custGeom>
              <a:avLst/>
              <a:gdLst/>
              <a:ahLst/>
              <a:cxnLst/>
              <a:rect l="l" t="t" r="r" b="b"/>
              <a:pathLst>
                <a:path w="1457" h="1284" extrusionOk="0">
                  <a:moveTo>
                    <a:pt x="728" y="0"/>
                  </a:moveTo>
                  <a:cubicBezTo>
                    <a:pt x="600" y="0"/>
                    <a:pt x="471" y="38"/>
                    <a:pt x="359" y="117"/>
                  </a:cubicBezTo>
                  <a:cubicBezTo>
                    <a:pt x="70" y="321"/>
                    <a:pt x="0" y="722"/>
                    <a:pt x="205" y="1011"/>
                  </a:cubicBezTo>
                  <a:cubicBezTo>
                    <a:pt x="330" y="1189"/>
                    <a:pt x="528" y="1284"/>
                    <a:pt x="730" y="1284"/>
                  </a:cubicBezTo>
                  <a:cubicBezTo>
                    <a:pt x="858" y="1284"/>
                    <a:pt x="987" y="1245"/>
                    <a:pt x="1099" y="1166"/>
                  </a:cubicBezTo>
                  <a:cubicBezTo>
                    <a:pt x="1387" y="962"/>
                    <a:pt x="1457" y="561"/>
                    <a:pt x="1254"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46;p25"/>
            <p:cNvSpPr/>
            <p:nvPr/>
          </p:nvSpPr>
          <p:spPr>
            <a:xfrm>
              <a:off x="1567623" y="2555257"/>
              <a:ext cx="47257" cy="41586"/>
            </a:xfrm>
            <a:custGeom>
              <a:avLst/>
              <a:gdLst/>
              <a:ahLst/>
              <a:cxnLst/>
              <a:rect l="l" t="t" r="r" b="b"/>
              <a:pathLst>
                <a:path w="1459" h="1284" extrusionOk="0">
                  <a:moveTo>
                    <a:pt x="729" y="1"/>
                  </a:moveTo>
                  <a:cubicBezTo>
                    <a:pt x="602" y="1"/>
                    <a:pt x="472" y="39"/>
                    <a:pt x="360" y="118"/>
                  </a:cubicBezTo>
                  <a:cubicBezTo>
                    <a:pt x="70" y="321"/>
                    <a:pt x="1" y="723"/>
                    <a:pt x="205" y="1012"/>
                  </a:cubicBezTo>
                  <a:cubicBezTo>
                    <a:pt x="330" y="1189"/>
                    <a:pt x="529" y="1283"/>
                    <a:pt x="730" y="1283"/>
                  </a:cubicBezTo>
                  <a:cubicBezTo>
                    <a:pt x="858" y="1283"/>
                    <a:pt x="987" y="1245"/>
                    <a:pt x="1100" y="1166"/>
                  </a:cubicBezTo>
                  <a:cubicBezTo>
                    <a:pt x="1389" y="963"/>
                    <a:pt x="1459" y="561"/>
                    <a:pt x="1254" y="271"/>
                  </a:cubicBezTo>
                  <a:cubicBezTo>
                    <a:pt x="1129" y="95"/>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7;p25"/>
            <p:cNvSpPr/>
            <p:nvPr/>
          </p:nvSpPr>
          <p:spPr>
            <a:xfrm>
              <a:off x="1520720" y="2505861"/>
              <a:ext cx="47257" cy="41618"/>
            </a:xfrm>
            <a:custGeom>
              <a:avLst/>
              <a:gdLst/>
              <a:ahLst/>
              <a:cxnLst/>
              <a:rect l="l" t="t" r="r" b="b"/>
              <a:pathLst>
                <a:path w="1459" h="1285" extrusionOk="0">
                  <a:moveTo>
                    <a:pt x="729" y="1"/>
                  </a:moveTo>
                  <a:cubicBezTo>
                    <a:pt x="601" y="1"/>
                    <a:pt x="472" y="39"/>
                    <a:pt x="360" y="118"/>
                  </a:cubicBezTo>
                  <a:cubicBezTo>
                    <a:pt x="70" y="323"/>
                    <a:pt x="1" y="723"/>
                    <a:pt x="205" y="1013"/>
                  </a:cubicBezTo>
                  <a:cubicBezTo>
                    <a:pt x="330" y="1190"/>
                    <a:pt x="529" y="1284"/>
                    <a:pt x="730" y="1284"/>
                  </a:cubicBezTo>
                  <a:cubicBezTo>
                    <a:pt x="858" y="1284"/>
                    <a:pt x="987" y="1246"/>
                    <a:pt x="1099" y="1167"/>
                  </a:cubicBezTo>
                  <a:cubicBezTo>
                    <a:pt x="1391" y="963"/>
                    <a:pt x="1459" y="561"/>
                    <a:pt x="1254" y="273"/>
                  </a:cubicBezTo>
                  <a:cubicBezTo>
                    <a:pt x="1129" y="96"/>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8;p25"/>
            <p:cNvSpPr/>
            <p:nvPr/>
          </p:nvSpPr>
          <p:spPr>
            <a:xfrm>
              <a:off x="1588321" y="2497990"/>
              <a:ext cx="47322" cy="41586"/>
            </a:xfrm>
            <a:custGeom>
              <a:avLst/>
              <a:gdLst/>
              <a:ahLst/>
              <a:cxnLst/>
              <a:rect l="l" t="t" r="r" b="b"/>
              <a:pathLst>
                <a:path w="1461" h="1284" extrusionOk="0">
                  <a:moveTo>
                    <a:pt x="729" y="1"/>
                  </a:moveTo>
                  <a:cubicBezTo>
                    <a:pt x="601" y="1"/>
                    <a:pt x="472" y="39"/>
                    <a:pt x="360" y="118"/>
                  </a:cubicBezTo>
                  <a:cubicBezTo>
                    <a:pt x="70" y="321"/>
                    <a:pt x="1" y="723"/>
                    <a:pt x="205" y="1013"/>
                  </a:cubicBezTo>
                  <a:cubicBezTo>
                    <a:pt x="330" y="1189"/>
                    <a:pt x="529" y="1284"/>
                    <a:pt x="730" y="1284"/>
                  </a:cubicBezTo>
                  <a:cubicBezTo>
                    <a:pt x="858" y="1284"/>
                    <a:pt x="987" y="1246"/>
                    <a:pt x="1100" y="1166"/>
                  </a:cubicBezTo>
                  <a:cubicBezTo>
                    <a:pt x="1391" y="963"/>
                    <a:pt x="1460" y="561"/>
                    <a:pt x="1254" y="272"/>
                  </a:cubicBezTo>
                  <a:cubicBezTo>
                    <a:pt x="1129" y="95"/>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9;p25"/>
            <p:cNvSpPr/>
            <p:nvPr/>
          </p:nvSpPr>
          <p:spPr>
            <a:xfrm>
              <a:off x="1541515" y="2448626"/>
              <a:ext cx="47192" cy="41586"/>
            </a:xfrm>
            <a:custGeom>
              <a:avLst/>
              <a:gdLst/>
              <a:ahLst/>
              <a:cxnLst/>
              <a:rect l="l" t="t" r="r" b="b"/>
              <a:pathLst>
                <a:path w="1457" h="1284" extrusionOk="0">
                  <a:moveTo>
                    <a:pt x="727" y="0"/>
                  </a:moveTo>
                  <a:cubicBezTo>
                    <a:pt x="599" y="0"/>
                    <a:pt x="470" y="38"/>
                    <a:pt x="358" y="118"/>
                  </a:cubicBezTo>
                  <a:cubicBezTo>
                    <a:pt x="68" y="322"/>
                    <a:pt x="0" y="722"/>
                    <a:pt x="203" y="1012"/>
                  </a:cubicBezTo>
                  <a:cubicBezTo>
                    <a:pt x="328" y="1189"/>
                    <a:pt x="527" y="1284"/>
                    <a:pt x="729" y="1284"/>
                  </a:cubicBezTo>
                  <a:cubicBezTo>
                    <a:pt x="857" y="1284"/>
                    <a:pt x="986" y="1246"/>
                    <a:pt x="1098" y="1167"/>
                  </a:cubicBezTo>
                  <a:cubicBezTo>
                    <a:pt x="1387" y="962"/>
                    <a:pt x="1457" y="563"/>
                    <a:pt x="1253" y="272"/>
                  </a:cubicBezTo>
                  <a:cubicBezTo>
                    <a:pt x="1127" y="95"/>
                    <a:pt x="929" y="0"/>
                    <a:pt x="72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50;p25"/>
            <p:cNvSpPr/>
            <p:nvPr/>
          </p:nvSpPr>
          <p:spPr>
            <a:xfrm>
              <a:off x="1526162" y="2669759"/>
              <a:ext cx="47192" cy="41586"/>
            </a:xfrm>
            <a:custGeom>
              <a:avLst/>
              <a:gdLst/>
              <a:ahLst/>
              <a:cxnLst/>
              <a:rect l="l" t="t" r="r" b="b"/>
              <a:pathLst>
                <a:path w="1457" h="1284" extrusionOk="0">
                  <a:moveTo>
                    <a:pt x="728" y="1"/>
                  </a:moveTo>
                  <a:cubicBezTo>
                    <a:pt x="600" y="1"/>
                    <a:pt x="470" y="39"/>
                    <a:pt x="358" y="118"/>
                  </a:cubicBezTo>
                  <a:cubicBezTo>
                    <a:pt x="70" y="321"/>
                    <a:pt x="0" y="723"/>
                    <a:pt x="205" y="1013"/>
                  </a:cubicBezTo>
                  <a:cubicBezTo>
                    <a:pt x="329" y="1189"/>
                    <a:pt x="527" y="1284"/>
                    <a:pt x="729" y="1284"/>
                  </a:cubicBezTo>
                  <a:cubicBezTo>
                    <a:pt x="857" y="1284"/>
                    <a:pt x="986" y="1245"/>
                    <a:pt x="1098" y="1166"/>
                  </a:cubicBezTo>
                  <a:cubicBezTo>
                    <a:pt x="1387" y="963"/>
                    <a:pt x="1457" y="561"/>
                    <a:pt x="1252" y="272"/>
                  </a:cubicBezTo>
                  <a:cubicBezTo>
                    <a:pt x="1128"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51;p25"/>
            <p:cNvSpPr/>
            <p:nvPr/>
          </p:nvSpPr>
          <p:spPr>
            <a:xfrm>
              <a:off x="1479292" y="2620395"/>
              <a:ext cx="47225" cy="41586"/>
            </a:xfrm>
            <a:custGeom>
              <a:avLst/>
              <a:gdLst/>
              <a:ahLst/>
              <a:cxnLst/>
              <a:rect l="l" t="t" r="r" b="b"/>
              <a:pathLst>
                <a:path w="1458" h="1284" extrusionOk="0">
                  <a:moveTo>
                    <a:pt x="728" y="0"/>
                  </a:moveTo>
                  <a:cubicBezTo>
                    <a:pt x="600" y="0"/>
                    <a:pt x="471" y="38"/>
                    <a:pt x="360" y="117"/>
                  </a:cubicBezTo>
                  <a:cubicBezTo>
                    <a:pt x="70" y="322"/>
                    <a:pt x="0" y="722"/>
                    <a:pt x="205" y="1012"/>
                  </a:cubicBezTo>
                  <a:cubicBezTo>
                    <a:pt x="330" y="1189"/>
                    <a:pt x="528" y="1283"/>
                    <a:pt x="730" y="1283"/>
                  </a:cubicBezTo>
                  <a:cubicBezTo>
                    <a:pt x="858" y="1283"/>
                    <a:pt x="987" y="1245"/>
                    <a:pt x="1099" y="1167"/>
                  </a:cubicBezTo>
                  <a:cubicBezTo>
                    <a:pt x="1387" y="962"/>
                    <a:pt x="1457" y="560"/>
                    <a:pt x="1254" y="272"/>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52;p25"/>
            <p:cNvSpPr/>
            <p:nvPr/>
          </p:nvSpPr>
          <p:spPr>
            <a:xfrm>
              <a:off x="1546892" y="2612524"/>
              <a:ext cx="47225" cy="41553"/>
            </a:xfrm>
            <a:custGeom>
              <a:avLst/>
              <a:gdLst/>
              <a:ahLst/>
              <a:cxnLst/>
              <a:rect l="l" t="t" r="r" b="b"/>
              <a:pathLst>
                <a:path w="1458" h="1283" extrusionOk="0">
                  <a:moveTo>
                    <a:pt x="729" y="0"/>
                  </a:moveTo>
                  <a:cubicBezTo>
                    <a:pt x="601" y="0"/>
                    <a:pt x="472" y="38"/>
                    <a:pt x="360" y="118"/>
                  </a:cubicBezTo>
                  <a:cubicBezTo>
                    <a:pt x="70" y="321"/>
                    <a:pt x="0" y="722"/>
                    <a:pt x="205" y="1012"/>
                  </a:cubicBezTo>
                  <a:cubicBezTo>
                    <a:pt x="330" y="1188"/>
                    <a:pt x="528" y="1283"/>
                    <a:pt x="730" y="1283"/>
                  </a:cubicBezTo>
                  <a:cubicBezTo>
                    <a:pt x="858" y="1283"/>
                    <a:pt x="987" y="1245"/>
                    <a:pt x="1099" y="1165"/>
                  </a:cubicBezTo>
                  <a:cubicBezTo>
                    <a:pt x="1389" y="962"/>
                    <a:pt x="1457" y="561"/>
                    <a:pt x="1254" y="271"/>
                  </a:cubicBezTo>
                  <a:cubicBezTo>
                    <a:pt x="1129" y="95"/>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53;p25"/>
            <p:cNvSpPr/>
            <p:nvPr/>
          </p:nvSpPr>
          <p:spPr>
            <a:xfrm>
              <a:off x="1499990" y="2563128"/>
              <a:ext cx="47289" cy="41586"/>
            </a:xfrm>
            <a:custGeom>
              <a:avLst/>
              <a:gdLst/>
              <a:ahLst/>
              <a:cxnLst/>
              <a:rect l="l" t="t" r="r" b="b"/>
              <a:pathLst>
                <a:path w="1460" h="1284" extrusionOk="0">
                  <a:moveTo>
                    <a:pt x="728" y="0"/>
                  </a:moveTo>
                  <a:cubicBezTo>
                    <a:pt x="600" y="0"/>
                    <a:pt x="471" y="39"/>
                    <a:pt x="359" y="118"/>
                  </a:cubicBezTo>
                  <a:cubicBezTo>
                    <a:pt x="70" y="322"/>
                    <a:pt x="0" y="723"/>
                    <a:pt x="205" y="1012"/>
                  </a:cubicBezTo>
                  <a:cubicBezTo>
                    <a:pt x="330" y="1189"/>
                    <a:pt x="528" y="1284"/>
                    <a:pt x="730" y="1284"/>
                  </a:cubicBezTo>
                  <a:cubicBezTo>
                    <a:pt x="858" y="1284"/>
                    <a:pt x="987" y="1246"/>
                    <a:pt x="1099" y="1167"/>
                  </a:cubicBezTo>
                  <a:cubicBezTo>
                    <a:pt x="1390" y="963"/>
                    <a:pt x="1460" y="561"/>
                    <a:pt x="1254" y="273"/>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54;p25"/>
            <p:cNvSpPr/>
            <p:nvPr/>
          </p:nvSpPr>
          <p:spPr>
            <a:xfrm>
              <a:off x="1484669" y="2784262"/>
              <a:ext cx="47257" cy="41586"/>
            </a:xfrm>
            <a:custGeom>
              <a:avLst/>
              <a:gdLst/>
              <a:ahLst/>
              <a:cxnLst/>
              <a:rect l="l" t="t" r="r" b="b"/>
              <a:pathLst>
                <a:path w="1459" h="1284" extrusionOk="0">
                  <a:moveTo>
                    <a:pt x="730" y="1"/>
                  </a:moveTo>
                  <a:cubicBezTo>
                    <a:pt x="602" y="1"/>
                    <a:pt x="472" y="39"/>
                    <a:pt x="360" y="119"/>
                  </a:cubicBezTo>
                  <a:cubicBezTo>
                    <a:pt x="70" y="322"/>
                    <a:pt x="0" y="723"/>
                    <a:pt x="205" y="1013"/>
                  </a:cubicBezTo>
                  <a:cubicBezTo>
                    <a:pt x="330" y="1189"/>
                    <a:pt x="529" y="1284"/>
                    <a:pt x="730" y="1284"/>
                  </a:cubicBezTo>
                  <a:cubicBezTo>
                    <a:pt x="858" y="1284"/>
                    <a:pt x="987" y="1246"/>
                    <a:pt x="1099" y="1166"/>
                  </a:cubicBezTo>
                  <a:cubicBezTo>
                    <a:pt x="1389" y="960"/>
                    <a:pt x="1459" y="561"/>
                    <a:pt x="1254" y="272"/>
                  </a:cubicBezTo>
                  <a:cubicBezTo>
                    <a:pt x="1129" y="95"/>
                    <a:pt x="931" y="1"/>
                    <a:pt x="7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55;p25"/>
            <p:cNvSpPr/>
            <p:nvPr/>
          </p:nvSpPr>
          <p:spPr>
            <a:xfrm>
              <a:off x="1437766" y="2734898"/>
              <a:ext cx="47257" cy="41586"/>
            </a:xfrm>
            <a:custGeom>
              <a:avLst/>
              <a:gdLst/>
              <a:ahLst/>
              <a:cxnLst/>
              <a:rect l="l" t="t" r="r" b="b"/>
              <a:pathLst>
                <a:path w="1459" h="1284" extrusionOk="0">
                  <a:moveTo>
                    <a:pt x="729" y="0"/>
                  </a:moveTo>
                  <a:cubicBezTo>
                    <a:pt x="601" y="0"/>
                    <a:pt x="472" y="38"/>
                    <a:pt x="359" y="118"/>
                  </a:cubicBezTo>
                  <a:cubicBezTo>
                    <a:pt x="70" y="322"/>
                    <a:pt x="0" y="722"/>
                    <a:pt x="205" y="1012"/>
                  </a:cubicBezTo>
                  <a:cubicBezTo>
                    <a:pt x="330" y="1189"/>
                    <a:pt x="528" y="1283"/>
                    <a:pt x="729" y="1283"/>
                  </a:cubicBezTo>
                  <a:cubicBezTo>
                    <a:pt x="857" y="1283"/>
                    <a:pt x="986" y="1245"/>
                    <a:pt x="1099" y="1165"/>
                  </a:cubicBezTo>
                  <a:cubicBezTo>
                    <a:pt x="1390" y="962"/>
                    <a:pt x="1458" y="561"/>
                    <a:pt x="1254" y="272"/>
                  </a:cubicBezTo>
                  <a:cubicBezTo>
                    <a:pt x="1129" y="95"/>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56;p25"/>
            <p:cNvSpPr/>
            <p:nvPr/>
          </p:nvSpPr>
          <p:spPr>
            <a:xfrm>
              <a:off x="1505367" y="2727027"/>
              <a:ext cx="47289" cy="41586"/>
            </a:xfrm>
            <a:custGeom>
              <a:avLst/>
              <a:gdLst/>
              <a:ahLst/>
              <a:cxnLst/>
              <a:rect l="l" t="t" r="r" b="b"/>
              <a:pathLst>
                <a:path w="1460" h="1284" extrusionOk="0">
                  <a:moveTo>
                    <a:pt x="729" y="0"/>
                  </a:moveTo>
                  <a:cubicBezTo>
                    <a:pt x="601" y="0"/>
                    <a:pt x="472" y="39"/>
                    <a:pt x="360" y="118"/>
                  </a:cubicBezTo>
                  <a:cubicBezTo>
                    <a:pt x="70" y="321"/>
                    <a:pt x="0" y="723"/>
                    <a:pt x="205" y="1012"/>
                  </a:cubicBezTo>
                  <a:cubicBezTo>
                    <a:pt x="330" y="1189"/>
                    <a:pt x="529" y="1283"/>
                    <a:pt x="730" y="1283"/>
                  </a:cubicBezTo>
                  <a:cubicBezTo>
                    <a:pt x="858" y="1283"/>
                    <a:pt x="987" y="1245"/>
                    <a:pt x="1099" y="1166"/>
                  </a:cubicBezTo>
                  <a:cubicBezTo>
                    <a:pt x="1390" y="960"/>
                    <a:pt x="1460" y="561"/>
                    <a:pt x="1254" y="271"/>
                  </a:cubicBezTo>
                  <a:cubicBezTo>
                    <a:pt x="1129" y="95"/>
                    <a:pt x="931"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57;p25"/>
            <p:cNvSpPr/>
            <p:nvPr/>
          </p:nvSpPr>
          <p:spPr>
            <a:xfrm>
              <a:off x="1458561" y="2677630"/>
              <a:ext cx="47192" cy="41618"/>
            </a:xfrm>
            <a:custGeom>
              <a:avLst/>
              <a:gdLst/>
              <a:ahLst/>
              <a:cxnLst/>
              <a:rect l="l" t="t" r="r" b="b"/>
              <a:pathLst>
                <a:path w="1457" h="1285" extrusionOk="0">
                  <a:moveTo>
                    <a:pt x="727" y="1"/>
                  </a:moveTo>
                  <a:cubicBezTo>
                    <a:pt x="599" y="1"/>
                    <a:pt x="470" y="39"/>
                    <a:pt x="358" y="118"/>
                  </a:cubicBezTo>
                  <a:cubicBezTo>
                    <a:pt x="70" y="322"/>
                    <a:pt x="0" y="723"/>
                    <a:pt x="203" y="1013"/>
                  </a:cubicBezTo>
                  <a:cubicBezTo>
                    <a:pt x="328" y="1190"/>
                    <a:pt x="527" y="1284"/>
                    <a:pt x="729" y="1284"/>
                  </a:cubicBezTo>
                  <a:cubicBezTo>
                    <a:pt x="857" y="1284"/>
                    <a:pt x="986" y="1246"/>
                    <a:pt x="1098" y="1167"/>
                  </a:cubicBezTo>
                  <a:cubicBezTo>
                    <a:pt x="1387" y="963"/>
                    <a:pt x="1457" y="561"/>
                    <a:pt x="1252" y="273"/>
                  </a:cubicBezTo>
                  <a:cubicBezTo>
                    <a:pt x="1128" y="96"/>
                    <a:pt x="929"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58;p25"/>
            <p:cNvSpPr/>
            <p:nvPr/>
          </p:nvSpPr>
          <p:spPr>
            <a:xfrm>
              <a:off x="1464295" y="2898861"/>
              <a:ext cx="17588" cy="6575"/>
            </a:xfrm>
            <a:custGeom>
              <a:avLst/>
              <a:gdLst/>
              <a:ahLst/>
              <a:cxnLst/>
              <a:rect l="l" t="t" r="r" b="b"/>
              <a:pathLst>
                <a:path w="543" h="203" extrusionOk="0">
                  <a:moveTo>
                    <a:pt x="79" y="0"/>
                  </a:moveTo>
                  <a:cubicBezTo>
                    <a:pt x="53" y="0"/>
                    <a:pt x="27" y="2"/>
                    <a:pt x="0" y="5"/>
                  </a:cubicBezTo>
                  <a:lnTo>
                    <a:pt x="543" y="202"/>
                  </a:lnTo>
                  <a:cubicBezTo>
                    <a:pt x="420" y="69"/>
                    <a:pt x="251" y="0"/>
                    <a:pt x="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59;p25"/>
            <p:cNvSpPr/>
            <p:nvPr/>
          </p:nvSpPr>
          <p:spPr>
            <a:xfrm>
              <a:off x="1397698" y="2849400"/>
              <a:ext cx="45897" cy="37861"/>
            </a:xfrm>
            <a:custGeom>
              <a:avLst/>
              <a:gdLst/>
              <a:ahLst/>
              <a:cxnLst/>
              <a:rect l="l" t="t" r="r" b="b"/>
              <a:pathLst>
                <a:path w="1417" h="1169" extrusionOk="0">
                  <a:moveTo>
                    <a:pt x="686" y="1"/>
                  </a:moveTo>
                  <a:cubicBezTo>
                    <a:pt x="559" y="1"/>
                    <a:pt x="430" y="39"/>
                    <a:pt x="317" y="118"/>
                  </a:cubicBezTo>
                  <a:cubicBezTo>
                    <a:pt x="90" y="277"/>
                    <a:pt x="1" y="558"/>
                    <a:pt x="70" y="812"/>
                  </a:cubicBezTo>
                  <a:lnTo>
                    <a:pt x="1053" y="1169"/>
                  </a:lnTo>
                  <a:cubicBezTo>
                    <a:pt x="1056" y="1169"/>
                    <a:pt x="1057" y="1167"/>
                    <a:pt x="1057" y="1167"/>
                  </a:cubicBezTo>
                  <a:cubicBezTo>
                    <a:pt x="1347" y="963"/>
                    <a:pt x="1416" y="561"/>
                    <a:pt x="1212" y="273"/>
                  </a:cubicBezTo>
                  <a:cubicBezTo>
                    <a:pt x="1087" y="95"/>
                    <a:pt x="888" y="1"/>
                    <a:pt x="68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60;p25"/>
            <p:cNvSpPr/>
            <p:nvPr/>
          </p:nvSpPr>
          <p:spPr>
            <a:xfrm>
              <a:off x="1531539" y="2833658"/>
              <a:ext cx="47289" cy="41586"/>
            </a:xfrm>
            <a:custGeom>
              <a:avLst/>
              <a:gdLst/>
              <a:ahLst/>
              <a:cxnLst/>
              <a:rect l="l" t="t" r="r" b="b"/>
              <a:pathLst>
                <a:path w="1460" h="1284" extrusionOk="0">
                  <a:moveTo>
                    <a:pt x="730" y="0"/>
                  </a:moveTo>
                  <a:cubicBezTo>
                    <a:pt x="602" y="0"/>
                    <a:pt x="473" y="38"/>
                    <a:pt x="361" y="117"/>
                  </a:cubicBezTo>
                  <a:cubicBezTo>
                    <a:pt x="70" y="321"/>
                    <a:pt x="0" y="723"/>
                    <a:pt x="206" y="1011"/>
                  </a:cubicBezTo>
                  <a:cubicBezTo>
                    <a:pt x="331" y="1189"/>
                    <a:pt x="530" y="1284"/>
                    <a:pt x="732" y="1284"/>
                  </a:cubicBezTo>
                  <a:cubicBezTo>
                    <a:pt x="860" y="1284"/>
                    <a:pt x="989" y="1245"/>
                    <a:pt x="1101" y="1166"/>
                  </a:cubicBezTo>
                  <a:cubicBezTo>
                    <a:pt x="1390" y="962"/>
                    <a:pt x="1460" y="561"/>
                    <a:pt x="1255" y="272"/>
                  </a:cubicBezTo>
                  <a:cubicBezTo>
                    <a:pt x="1130" y="94"/>
                    <a:pt x="932" y="0"/>
                    <a:pt x="73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61;p25"/>
            <p:cNvSpPr/>
            <p:nvPr/>
          </p:nvSpPr>
          <p:spPr>
            <a:xfrm>
              <a:off x="1463938" y="2841529"/>
              <a:ext cx="47192" cy="41586"/>
            </a:xfrm>
            <a:custGeom>
              <a:avLst/>
              <a:gdLst/>
              <a:ahLst/>
              <a:cxnLst/>
              <a:rect l="l" t="t" r="r" b="b"/>
              <a:pathLst>
                <a:path w="1457" h="1284" extrusionOk="0">
                  <a:moveTo>
                    <a:pt x="728" y="1"/>
                  </a:moveTo>
                  <a:cubicBezTo>
                    <a:pt x="600" y="1"/>
                    <a:pt x="471" y="39"/>
                    <a:pt x="359" y="118"/>
                  </a:cubicBezTo>
                  <a:cubicBezTo>
                    <a:pt x="70" y="321"/>
                    <a:pt x="0" y="723"/>
                    <a:pt x="205" y="1013"/>
                  </a:cubicBezTo>
                  <a:cubicBezTo>
                    <a:pt x="330" y="1189"/>
                    <a:pt x="528" y="1283"/>
                    <a:pt x="730" y="1283"/>
                  </a:cubicBezTo>
                  <a:cubicBezTo>
                    <a:pt x="857" y="1283"/>
                    <a:pt x="987" y="1245"/>
                    <a:pt x="1099" y="1166"/>
                  </a:cubicBezTo>
                  <a:cubicBezTo>
                    <a:pt x="1389" y="960"/>
                    <a:pt x="1457" y="561"/>
                    <a:pt x="1254" y="271"/>
                  </a:cubicBezTo>
                  <a:cubicBezTo>
                    <a:pt x="1129"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62;p25"/>
            <p:cNvSpPr/>
            <p:nvPr/>
          </p:nvSpPr>
          <p:spPr>
            <a:xfrm>
              <a:off x="1562246" y="2391423"/>
              <a:ext cx="47225" cy="41586"/>
            </a:xfrm>
            <a:custGeom>
              <a:avLst/>
              <a:gdLst/>
              <a:ahLst/>
              <a:cxnLst/>
              <a:rect l="l" t="t" r="r" b="b"/>
              <a:pathLst>
                <a:path w="1458" h="1284" extrusionOk="0">
                  <a:moveTo>
                    <a:pt x="728" y="0"/>
                  </a:moveTo>
                  <a:cubicBezTo>
                    <a:pt x="600" y="0"/>
                    <a:pt x="471" y="38"/>
                    <a:pt x="358" y="117"/>
                  </a:cubicBezTo>
                  <a:cubicBezTo>
                    <a:pt x="70" y="322"/>
                    <a:pt x="1" y="722"/>
                    <a:pt x="205" y="1012"/>
                  </a:cubicBezTo>
                  <a:cubicBezTo>
                    <a:pt x="329" y="1189"/>
                    <a:pt x="528" y="1284"/>
                    <a:pt x="730" y="1284"/>
                  </a:cubicBezTo>
                  <a:cubicBezTo>
                    <a:pt x="858" y="1284"/>
                    <a:pt x="987" y="1246"/>
                    <a:pt x="1100" y="1167"/>
                  </a:cubicBezTo>
                  <a:cubicBezTo>
                    <a:pt x="1388" y="962"/>
                    <a:pt x="1457" y="562"/>
                    <a:pt x="1253"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63;p25"/>
            <p:cNvSpPr/>
            <p:nvPr/>
          </p:nvSpPr>
          <p:spPr>
            <a:xfrm>
              <a:off x="1494613" y="2399294"/>
              <a:ext cx="47257" cy="41586"/>
            </a:xfrm>
            <a:custGeom>
              <a:avLst/>
              <a:gdLst/>
              <a:ahLst/>
              <a:cxnLst/>
              <a:rect l="l" t="t" r="r" b="b"/>
              <a:pathLst>
                <a:path w="1459" h="1284" extrusionOk="0">
                  <a:moveTo>
                    <a:pt x="727" y="0"/>
                  </a:moveTo>
                  <a:cubicBezTo>
                    <a:pt x="599" y="0"/>
                    <a:pt x="470" y="38"/>
                    <a:pt x="358" y="117"/>
                  </a:cubicBezTo>
                  <a:cubicBezTo>
                    <a:pt x="68" y="322"/>
                    <a:pt x="0" y="723"/>
                    <a:pt x="203" y="1012"/>
                  </a:cubicBezTo>
                  <a:cubicBezTo>
                    <a:pt x="328" y="1189"/>
                    <a:pt x="527" y="1284"/>
                    <a:pt x="729" y="1284"/>
                  </a:cubicBezTo>
                  <a:cubicBezTo>
                    <a:pt x="857" y="1284"/>
                    <a:pt x="986" y="1246"/>
                    <a:pt x="1098" y="1166"/>
                  </a:cubicBezTo>
                  <a:cubicBezTo>
                    <a:pt x="1389" y="962"/>
                    <a:pt x="1458" y="562"/>
                    <a:pt x="1252" y="272"/>
                  </a:cubicBezTo>
                  <a:cubicBezTo>
                    <a:pt x="1127" y="95"/>
                    <a:pt x="929"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64;p25"/>
            <p:cNvSpPr/>
            <p:nvPr/>
          </p:nvSpPr>
          <p:spPr>
            <a:xfrm>
              <a:off x="1582976" y="2334156"/>
              <a:ext cx="47225" cy="41618"/>
            </a:xfrm>
            <a:custGeom>
              <a:avLst/>
              <a:gdLst/>
              <a:ahLst/>
              <a:cxnLst/>
              <a:rect l="l" t="t" r="r" b="b"/>
              <a:pathLst>
                <a:path w="1458" h="1285" extrusionOk="0">
                  <a:moveTo>
                    <a:pt x="729" y="0"/>
                  </a:moveTo>
                  <a:cubicBezTo>
                    <a:pt x="601" y="0"/>
                    <a:pt x="472" y="38"/>
                    <a:pt x="360" y="118"/>
                  </a:cubicBezTo>
                  <a:cubicBezTo>
                    <a:pt x="69" y="322"/>
                    <a:pt x="1" y="723"/>
                    <a:pt x="205" y="1012"/>
                  </a:cubicBezTo>
                  <a:cubicBezTo>
                    <a:pt x="330" y="1190"/>
                    <a:pt x="528" y="1284"/>
                    <a:pt x="730" y="1284"/>
                  </a:cubicBezTo>
                  <a:cubicBezTo>
                    <a:pt x="858" y="1284"/>
                    <a:pt x="988" y="1246"/>
                    <a:pt x="1100" y="1167"/>
                  </a:cubicBezTo>
                  <a:cubicBezTo>
                    <a:pt x="1388" y="963"/>
                    <a:pt x="1458" y="562"/>
                    <a:pt x="1255" y="273"/>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65;p25"/>
            <p:cNvSpPr/>
            <p:nvPr/>
          </p:nvSpPr>
          <p:spPr>
            <a:xfrm>
              <a:off x="1515343" y="2342027"/>
              <a:ext cx="47257" cy="41618"/>
            </a:xfrm>
            <a:custGeom>
              <a:avLst/>
              <a:gdLst/>
              <a:ahLst/>
              <a:cxnLst/>
              <a:rect l="l" t="t" r="r" b="b"/>
              <a:pathLst>
                <a:path w="1459" h="1285" extrusionOk="0">
                  <a:moveTo>
                    <a:pt x="730" y="0"/>
                  </a:moveTo>
                  <a:cubicBezTo>
                    <a:pt x="602" y="0"/>
                    <a:pt x="473" y="38"/>
                    <a:pt x="361" y="118"/>
                  </a:cubicBezTo>
                  <a:cubicBezTo>
                    <a:pt x="70" y="323"/>
                    <a:pt x="0" y="724"/>
                    <a:pt x="206" y="1012"/>
                  </a:cubicBezTo>
                  <a:cubicBezTo>
                    <a:pt x="331" y="1189"/>
                    <a:pt x="530" y="1284"/>
                    <a:pt x="732" y="1284"/>
                  </a:cubicBezTo>
                  <a:cubicBezTo>
                    <a:pt x="859" y="1284"/>
                    <a:pt x="988" y="1246"/>
                    <a:pt x="1101" y="1167"/>
                  </a:cubicBezTo>
                  <a:cubicBezTo>
                    <a:pt x="1390" y="962"/>
                    <a:pt x="1459" y="562"/>
                    <a:pt x="1256" y="272"/>
                  </a:cubicBezTo>
                  <a:cubicBezTo>
                    <a:pt x="1130" y="95"/>
                    <a:pt x="931"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66;p25"/>
            <p:cNvSpPr/>
            <p:nvPr/>
          </p:nvSpPr>
          <p:spPr>
            <a:xfrm>
              <a:off x="1453120" y="2513796"/>
              <a:ext cx="47257" cy="41586"/>
            </a:xfrm>
            <a:custGeom>
              <a:avLst/>
              <a:gdLst/>
              <a:ahLst/>
              <a:cxnLst/>
              <a:rect l="l" t="t" r="r" b="b"/>
              <a:pathLst>
                <a:path w="1459" h="1284" extrusionOk="0">
                  <a:moveTo>
                    <a:pt x="729" y="1"/>
                  </a:moveTo>
                  <a:cubicBezTo>
                    <a:pt x="601" y="1"/>
                    <a:pt x="472" y="39"/>
                    <a:pt x="360" y="117"/>
                  </a:cubicBezTo>
                  <a:cubicBezTo>
                    <a:pt x="70" y="322"/>
                    <a:pt x="0" y="724"/>
                    <a:pt x="205" y="1012"/>
                  </a:cubicBezTo>
                  <a:cubicBezTo>
                    <a:pt x="330" y="1189"/>
                    <a:pt x="529" y="1284"/>
                    <a:pt x="730" y="1284"/>
                  </a:cubicBezTo>
                  <a:cubicBezTo>
                    <a:pt x="858" y="1284"/>
                    <a:pt x="987" y="1246"/>
                    <a:pt x="1099" y="1167"/>
                  </a:cubicBezTo>
                  <a:cubicBezTo>
                    <a:pt x="1389" y="961"/>
                    <a:pt x="1459" y="562"/>
                    <a:pt x="1254" y="272"/>
                  </a:cubicBezTo>
                  <a:cubicBezTo>
                    <a:pt x="1129" y="95"/>
                    <a:pt x="931" y="1"/>
                    <a:pt x="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67;p25"/>
            <p:cNvSpPr/>
            <p:nvPr/>
          </p:nvSpPr>
          <p:spPr>
            <a:xfrm>
              <a:off x="1406217" y="2464432"/>
              <a:ext cx="47289" cy="41586"/>
            </a:xfrm>
            <a:custGeom>
              <a:avLst/>
              <a:gdLst/>
              <a:ahLst/>
              <a:cxnLst/>
              <a:rect l="l" t="t" r="r" b="b"/>
              <a:pathLst>
                <a:path w="1460" h="1284" extrusionOk="0">
                  <a:moveTo>
                    <a:pt x="728" y="1"/>
                  </a:moveTo>
                  <a:cubicBezTo>
                    <a:pt x="600" y="1"/>
                    <a:pt x="471" y="39"/>
                    <a:pt x="360" y="118"/>
                  </a:cubicBezTo>
                  <a:cubicBezTo>
                    <a:pt x="70" y="321"/>
                    <a:pt x="0" y="723"/>
                    <a:pt x="205" y="1012"/>
                  </a:cubicBezTo>
                  <a:cubicBezTo>
                    <a:pt x="330" y="1189"/>
                    <a:pt x="528" y="1283"/>
                    <a:pt x="730" y="1283"/>
                  </a:cubicBezTo>
                  <a:cubicBezTo>
                    <a:pt x="858" y="1283"/>
                    <a:pt x="987" y="1245"/>
                    <a:pt x="1099" y="1166"/>
                  </a:cubicBezTo>
                  <a:cubicBezTo>
                    <a:pt x="1390" y="963"/>
                    <a:pt x="1460" y="561"/>
                    <a:pt x="1254" y="271"/>
                  </a:cubicBezTo>
                  <a:cubicBezTo>
                    <a:pt x="1129"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68;p25"/>
            <p:cNvSpPr/>
            <p:nvPr/>
          </p:nvSpPr>
          <p:spPr>
            <a:xfrm>
              <a:off x="1473915" y="2456561"/>
              <a:ext cx="47192" cy="41586"/>
            </a:xfrm>
            <a:custGeom>
              <a:avLst/>
              <a:gdLst/>
              <a:ahLst/>
              <a:cxnLst/>
              <a:rect l="l" t="t" r="r" b="b"/>
              <a:pathLst>
                <a:path w="1457" h="1284" extrusionOk="0">
                  <a:moveTo>
                    <a:pt x="727" y="0"/>
                  </a:moveTo>
                  <a:cubicBezTo>
                    <a:pt x="600" y="0"/>
                    <a:pt x="470" y="38"/>
                    <a:pt x="358" y="117"/>
                  </a:cubicBezTo>
                  <a:cubicBezTo>
                    <a:pt x="68" y="321"/>
                    <a:pt x="0" y="722"/>
                    <a:pt x="203" y="1011"/>
                  </a:cubicBezTo>
                  <a:cubicBezTo>
                    <a:pt x="328" y="1189"/>
                    <a:pt x="528" y="1283"/>
                    <a:pt x="729" y="1283"/>
                  </a:cubicBezTo>
                  <a:cubicBezTo>
                    <a:pt x="857" y="1283"/>
                    <a:pt x="986" y="1245"/>
                    <a:pt x="1098" y="1166"/>
                  </a:cubicBezTo>
                  <a:cubicBezTo>
                    <a:pt x="1387" y="960"/>
                    <a:pt x="1457" y="561"/>
                    <a:pt x="1252" y="272"/>
                  </a:cubicBezTo>
                  <a:cubicBezTo>
                    <a:pt x="1127" y="94"/>
                    <a:pt x="929" y="0"/>
                    <a:pt x="7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69;p25"/>
            <p:cNvSpPr/>
            <p:nvPr/>
          </p:nvSpPr>
          <p:spPr>
            <a:xfrm>
              <a:off x="1427012" y="2407165"/>
              <a:ext cx="47192" cy="41586"/>
            </a:xfrm>
            <a:custGeom>
              <a:avLst/>
              <a:gdLst/>
              <a:ahLst/>
              <a:cxnLst/>
              <a:rect l="l" t="t" r="r" b="b"/>
              <a:pathLst>
                <a:path w="1457" h="1284" extrusionOk="0">
                  <a:moveTo>
                    <a:pt x="727" y="1"/>
                  </a:moveTo>
                  <a:cubicBezTo>
                    <a:pt x="599" y="1"/>
                    <a:pt x="470" y="39"/>
                    <a:pt x="358" y="118"/>
                  </a:cubicBezTo>
                  <a:cubicBezTo>
                    <a:pt x="68" y="321"/>
                    <a:pt x="0" y="723"/>
                    <a:pt x="203" y="1013"/>
                  </a:cubicBezTo>
                  <a:cubicBezTo>
                    <a:pt x="328" y="1189"/>
                    <a:pt x="527" y="1284"/>
                    <a:pt x="729" y="1284"/>
                  </a:cubicBezTo>
                  <a:cubicBezTo>
                    <a:pt x="857" y="1284"/>
                    <a:pt x="986" y="1246"/>
                    <a:pt x="1098" y="1166"/>
                  </a:cubicBezTo>
                  <a:cubicBezTo>
                    <a:pt x="1389" y="963"/>
                    <a:pt x="1457" y="561"/>
                    <a:pt x="1252" y="272"/>
                  </a:cubicBezTo>
                  <a:cubicBezTo>
                    <a:pt x="1127" y="95"/>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70;p25"/>
            <p:cNvSpPr/>
            <p:nvPr/>
          </p:nvSpPr>
          <p:spPr>
            <a:xfrm>
              <a:off x="1411626" y="2628234"/>
              <a:ext cx="47257" cy="41618"/>
            </a:xfrm>
            <a:custGeom>
              <a:avLst/>
              <a:gdLst/>
              <a:ahLst/>
              <a:cxnLst/>
              <a:rect l="l" t="t" r="r" b="b"/>
              <a:pathLst>
                <a:path w="1459" h="1285" extrusionOk="0">
                  <a:moveTo>
                    <a:pt x="728" y="1"/>
                  </a:moveTo>
                  <a:cubicBezTo>
                    <a:pt x="600" y="1"/>
                    <a:pt x="471" y="39"/>
                    <a:pt x="359" y="118"/>
                  </a:cubicBezTo>
                  <a:cubicBezTo>
                    <a:pt x="70" y="323"/>
                    <a:pt x="1" y="723"/>
                    <a:pt x="204" y="1013"/>
                  </a:cubicBezTo>
                  <a:cubicBezTo>
                    <a:pt x="329" y="1190"/>
                    <a:pt x="528" y="1285"/>
                    <a:pt x="730" y="1285"/>
                  </a:cubicBezTo>
                  <a:cubicBezTo>
                    <a:pt x="858" y="1285"/>
                    <a:pt x="987" y="1247"/>
                    <a:pt x="1098" y="1167"/>
                  </a:cubicBezTo>
                  <a:cubicBezTo>
                    <a:pt x="1391" y="963"/>
                    <a:pt x="1459" y="563"/>
                    <a:pt x="1253" y="273"/>
                  </a:cubicBezTo>
                  <a:cubicBezTo>
                    <a:pt x="1128" y="96"/>
                    <a:pt x="929"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71;p25"/>
            <p:cNvSpPr/>
            <p:nvPr/>
          </p:nvSpPr>
          <p:spPr>
            <a:xfrm>
              <a:off x="1364789" y="2578935"/>
              <a:ext cx="47192" cy="41586"/>
            </a:xfrm>
            <a:custGeom>
              <a:avLst/>
              <a:gdLst/>
              <a:ahLst/>
              <a:cxnLst/>
              <a:rect l="l" t="t" r="r" b="b"/>
              <a:pathLst>
                <a:path w="1457" h="1284" extrusionOk="0">
                  <a:moveTo>
                    <a:pt x="728" y="1"/>
                  </a:moveTo>
                  <a:cubicBezTo>
                    <a:pt x="600" y="1"/>
                    <a:pt x="471" y="39"/>
                    <a:pt x="359" y="118"/>
                  </a:cubicBezTo>
                  <a:cubicBezTo>
                    <a:pt x="70" y="321"/>
                    <a:pt x="0" y="723"/>
                    <a:pt x="205" y="1013"/>
                  </a:cubicBezTo>
                  <a:cubicBezTo>
                    <a:pt x="329" y="1189"/>
                    <a:pt x="527" y="1283"/>
                    <a:pt x="729" y="1283"/>
                  </a:cubicBezTo>
                  <a:cubicBezTo>
                    <a:pt x="857" y="1283"/>
                    <a:pt x="987" y="1245"/>
                    <a:pt x="1099" y="1166"/>
                  </a:cubicBezTo>
                  <a:cubicBezTo>
                    <a:pt x="1389" y="960"/>
                    <a:pt x="1457" y="561"/>
                    <a:pt x="1252" y="272"/>
                  </a:cubicBezTo>
                  <a:cubicBezTo>
                    <a:pt x="1128" y="95"/>
                    <a:pt x="930"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72;p25"/>
            <p:cNvSpPr/>
            <p:nvPr/>
          </p:nvSpPr>
          <p:spPr>
            <a:xfrm>
              <a:off x="1432389" y="2570999"/>
              <a:ext cx="47192" cy="41618"/>
            </a:xfrm>
            <a:custGeom>
              <a:avLst/>
              <a:gdLst/>
              <a:ahLst/>
              <a:cxnLst/>
              <a:rect l="l" t="t" r="r" b="b"/>
              <a:pathLst>
                <a:path w="1457" h="1285" extrusionOk="0">
                  <a:moveTo>
                    <a:pt x="728" y="0"/>
                  </a:moveTo>
                  <a:cubicBezTo>
                    <a:pt x="600" y="0"/>
                    <a:pt x="471" y="38"/>
                    <a:pt x="359" y="118"/>
                  </a:cubicBezTo>
                  <a:cubicBezTo>
                    <a:pt x="70" y="322"/>
                    <a:pt x="0" y="722"/>
                    <a:pt x="205" y="1012"/>
                  </a:cubicBezTo>
                  <a:cubicBezTo>
                    <a:pt x="329" y="1189"/>
                    <a:pt x="528" y="1284"/>
                    <a:pt x="730" y="1284"/>
                  </a:cubicBezTo>
                  <a:cubicBezTo>
                    <a:pt x="858" y="1284"/>
                    <a:pt x="987" y="1246"/>
                    <a:pt x="1099" y="1167"/>
                  </a:cubicBezTo>
                  <a:cubicBezTo>
                    <a:pt x="1390" y="962"/>
                    <a:pt x="1457" y="563"/>
                    <a:pt x="1254" y="272"/>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73;p25"/>
            <p:cNvSpPr/>
            <p:nvPr/>
          </p:nvSpPr>
          <p:spPr>
            <a:xfrm>
              <a:off x="1385519" y="2521700"/>
              <a:ext cx="47257" cy="41553"/>
            </a:xfrm>
            <a:custGeom>
              <a:avLst/>
              <a:gdLst/>
              <a:ahLst/>
              <a:cxnLst/>
              <a:rect l="l" t="t" r="r" b="b"/>
              <a:pathLst>
                <a:path w="1459" h="1283" extrusionOk="0">
                  <a:moveTo>
                    <a:pt x="729" y="0"/>
                  </a:moveTo>
                  <a:cubicBezTo>
                    <a:pt x="601" y="0"/>
                    <a:pt x="472" y="38"/>
                    <a:pt x="360" y="118"/>
                  </a:cubicBezTo>
                  <a:cubicBezTo>
                    <a:pt x="70" y="321"/>
                    <a:pt x="0" y="722"/>
                    <a:pt x="205" y="1012"/>
                  </a:cubicBezTo>
                  <a:cubicBezTo>
                    <a:pt x="330" y="1188"/>
                    <a:pt x="528" y="1283"/>
                    <a:pt x="730" y="1283"/>
                  </a:cubicBezTo>
                  <a:cubicBezTo>
                    <a:pt x="858" y="1283"/>
                    <a:pt x="987" y="1245"/>
                    <a:pt x="1099" y="1165"/>
                  </a:cubicBezTo>
                  <a:cubicBezTo>
                    <a:pt x="1389" y="960"/>
                    <a:pt x="1459" y="561"/>
                    <a:pt x="1254" y="271"/>
                  </a:cubicBezTo>
                  <a:cubicBezTo>
                    <a:pt x="1129" y="95"/>
                    <a:pt x="930" y="0"/>
                    <a:pt x="7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74;p25"/>
            <p:cNvSpPr/>
            <p:nvPr/>
          </p:nvSpPr>
          <p:spPr>
            <a:xfrm>
              <a:off x="1370198" y="2742769"/>
              <a:ext cx="47225" cy="41586"/>
            </a:xfrm>
            <a:custGeom>
              <a:avLst/>
              <a:gdLst/>
              <a:ahLst/>
              <a:cxnLst/>
              <a:rect l="l" t="t" r="r" b="b"/>
              <a:pathLst>
                <a:path w="1458" h="1284" extrusionOk="0">
                  <a:moveTo>
                    <a:pt x="728" y="0"/>
                  </a:moveTo>
                  <a:cubicBezTo>
                    <a:pt x="600" y="0"/>
                    <a:pt x="471" y="38"/>
                    <a:pt x="358" y="117"/>
                  </a:cubicBezTo>
                  <a:cubicBezTo>
                    <a:pt x="69" y="322"/>
                    <a:pt x="1" y="722"/>
                    <a:pt x="204" y="1012"/>
                  </a:cubicBezTo>
                  <a:cubicBezTo>
                    <a:pt x="329" y="1189"/>
                    <a:pt x="528" y="1283"/>
                    <a:pt x="729" y="1283"/>
                  </a:cubicBezTo>
                  <a:cubicBezTo>
                    <a:pt x="857" y="1283"/>
                    <a:pt x="986" y="1245"/>
                    <a:pt x="1098" y="1167"/>
                  </a:cubicBezTo>
                  <a:cubicBezTo>
                    <a:pt x="1388" y="962"/>
                    <a:pt x="1457" y="562"/>
                    <a:pt x="1253" y="272"/>
                  </a:cubicBezTo>
                  <a:cubicBezTo>
                    <a:pt x="1128" y="95"/>
                    <a:pt x="929"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75;p25"/>
            <p:cNvSpPr/>
            <p:nvPr/>
          </p:nvSpPr>
          <p:spPr>
            <a:xfrm>
              <a:off x="1323296" y="2693372"/>
              <a:ext cx="47257" cy="41618"/>
            </a:xfrm>
            <a:custGeom>
              <a:avLst/>
              <a:gdLst/>
              <a:ahLst/>
              <a:cxnLst/>
              <a:rect l="l" t="t" r="r" b="b"/>
              <a:pathLst>
                <a:path w="1459" h="1285" extrusionOk="0">
                  <a:moveTo>
                    <a:pt x="728" y="1"/>
                  </a:moveTo>
                  <a:cubicBezTo>
                    <a:pt x="600" y="1"/>
                    <a:pt x="471" y="39"/>
                    <a:pt x="358" y="118"/>
                  </a:cubicBezTo>
                  <a:cubicBezTo>
                    <a:pt x="69" y="322"/>
                    <a:pt x="0" y="722"/>
                    <a:pt x="203" y="1012"/>
                  </a:cubicBezTo>
                  <a:cubicBezTo>
                    <a:pt x="329" y="1189"/>
                    <a:pt x="528" y="1284"/>
                    <a:pt x="729" y="1284"/>
                  </a:cubicBezTo>
                  <a:cubicBezTo>
                    <a:pt x="857" y="1284"/>
                    <a:pt x="986" y="1246"/>
                    <a:pt x="1098" y="1167"/>
                  </a:cubicBezTo>
                  <a:cubicBezTo>
                    <a:pt x="1389" y="962"/>
                    <a:pt x="1459" y="562"/>
                    <a:pt x="1253" y="272"/>
                  </a:cubicBezTo>
                  <a:cubicBezTo>
                    <a:pt x="1128" y="95"/>
                    <a:pt x="929" y="1"/>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76;p25"/>
            <p:cNvSpPr/>
            <p:nvPr/>
          </p:nvSpPr>
          <p:spPr>
            <a:xfrm>
              <a:off x="1390928" y="2685501"/>
              <a:ext cx="47225" cy="41618"/>
            </a:xfrm>
            <a:custGeom>
              <a:avLst/>
              <a:gdLst/>
              <a:ahLst/>
              <a:cxnLst/>
              <a:rect l="l" t="t" r="r" b="b"/>
              <a:pathLst>
                <a:path w="1458" h="1285" extrusionOk="0">
                  <a:moveTo>
                    <a:pt x="728" y="0"/>
                  </a:moveTo>
                  <a:cubicBezTo>
                    <a:pt x="600" y="0"/>
                    <a:pt x="471" y="39"/>
                    <a:pt x="359" y="118"/>
                  </a:cubicBezTo>
                  <a:cubicBezTo>
                    <a:pt x="71" y="322"/>
                    <a:pt x="1" y="723"/>
                    <a:pt x="204" y="1012"/>
                  </a:cubicBezTo>
                  <a:cubicBezTo>
                    <a:pt x="329" y="1190"/>
                    <a:pt x="528" y="1284"/>
                    <a:pt x="730" y="1284"/>
                  </a:cubicBezTo>
                  <a:cubicBezTo>
                    <a:pt x="858" y="1284"/>
                    <a:pt x="987" y="1246"/>
                    <a:pt x="1098" y="1167"/>
                  </a:cubicBezTo>
                  <a:cubicBezTo>
                    <a:pt x="1388" y="963"/>
                    <a:pt x="1458" y="562"/>
                    <a:pt x="1253" y="273"/>
                  </a:cubicBezTo>
                  <a:cubicBezTo>
                    <a:pt x="1128" y="95"/>
                    <a:pt x="929"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77;p25"/>
            <p:cNvSpPr/>
            <p:nvPr/>
          </p:nvSpPr>
          <p:spPr>
            <a:xfrm>
              <a:off x="1344026" y="2636202"/>
              <a:ext cx="47225" cy="41586"/>
            </a:xfrm>
            <a:custGeom>
              <a:avLst/>
              <a:gdLst/>
              <a:ahLst/>
              <a:cxnLst/>
              <a:rect l="l" t="t" r="r" b="b"/>
              <a:pathLst>
                <a:path w="1458" h="1284" extrusionOk="0">
                  <a:moveTo>
                    <a:pt x="728" y="0"/>
                  </a:moveTo>
                  <a:cubicBezTo>
                    <a:pt x="600" y="0"/>
                    <a:pt x="471" y="38"/>
                    <a:pt x="359" y="118"/>
                  </a:cubicBezTo>
                  <a:cubicBezTo>
                    <a:pt x="70" y="321"/>
                    <a:pt x="1" y="723"/>
                    <a:pt x="205" y="1012"/>
                  </a:cubicBezTo>
                  <a:cubicBezTo>
                    <a:pt x="329" y="1189"/>
                    <a:pt x="528" y="1283"/>
                    <a:pt x="730" y="1283"/>
                  </a:cubicBezTo>
                  <a:cubicBezTo>
                    <a:pt x="858" y="1283"/>
                    <a:pt x="987" y="1245"/>
                    <a:pt x="1100" y="1166"/>
                  </a:cubicBezTo>
                  <a:cubicBezTo>
                    <a:pt x="1391" y="960"/>
                    <a:pt x="1457" y="561"/>
                    <a:pt x="1253" y="271"/>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78;p25"/>
            <p:cNvSpPr/>
            <p:nvPr/>
          </p:nvSpPr>
          <p:spPr>
            <a:xfrm>
              <a:off x="1349824" y="2857368"/>
              <a:ext cx="17653" cy="6542"/>
            </a:xfrm>
            <a:custGeom>
              <a:avLst/>
              <a:gdLst/>
              <a:ahLst/>
              <a:cxnLst/>
              <a:rect l="l" t="t" r="r" b="b"/>
              <a:pathLst>
                <a:path w="545" h="202" extrusionOk="0">
                  <a:moveTo>
                    <a:pt x="78" y="1"/>
                  </a:moveTo>
                  <a:cubicBezTo>
                    <a:pt x="52" y="1"/>
                    <a:pt x="26" y="2"/>
                    <a:pt x="1" y="5"/>
                  </a:cubicBezTo>
                  <a:lnTo>
                    <a:pt x="544" y="201"/>
                  </a:lnTo>
                  <a:cubicBezTo>
                    <a:pt x="418" y="70"/>
                    <a:pt x="249" y="1"/>
                    <a:pt x="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79;p25"/>
            <p:cNvSpPr/>
            <p:nvPr/>
          </p:nvSpPr>
          <p:spPr>
            <a:xfrm>
              <a:off x="1283195" y="2807907"/>
              <a:ext cx="45864" cy="37829"/>
            </a:xfrm>
            <a:custGeom>
              <a:avLst/>
              <a:gdLst/>
              <a:ahLst/>
              <a:cxnLst/>
              <a:rect l="l" t="t" r="r" b="b"/>
              <a:pathLst>
                <a:path w="1416" h="1168" extrusionOk="0">
                  <a:moveTo>
                    <a:pt x="686" y="0"/>
                  </a:moveTo>
                  <a:cubicBezTo>
                    <a:pt x="559" y="0"/>
                    <a:pt x="429" y="38"/>
                    <a:pt x="317" y="117"/>
                  </a:cubicBezTo>
                  <a:cubicBezTo>
                    <a:pt x="90" y="277"/>
                    <a:pt x="0" y="557"/>
                    <a:pt x="70" y="811"/>
                  </a:cubicBezTo>
                  <a:lnTo>
                    <a:pt x="1054" y="1167"/>
                  </a:lnTo>
                  <a:cubicBezTo>
                    <a:pt x="1055" y="1167"/>
                    <a:pt x="1057" y="1166"/>
                    <a:pt x="1057" y="1166"/>
                  </a:cubicBezTo>
                  <a:cubicBezTo>
                    <a:pt x="1346" y="962"/>
                    <a:pt x="1416" y="561"/>
                    <a:pt x="1211" y="272"/>
                  </a:cubicBezTo>
                  <a:cubicBezTo>
                    <a:pt x="1086" y="94"/>
                    <a:pt x="888" y="0"/>
                    <a:pt x="68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80;p25"/>
            <p:cNvSpPr/>
            <p:nvPr/>
          </p:nvSpPr>
          <p:spPr>
            <a:xfrm>
              <a:off x="1417101" y="2792133"/>
              <a:ext cx="47225" cy="41586"/>
            </a:xfrm>
            <a:custGeom>
              <a:avLst/>
              <a:gdLst/>
              <a:ahLst/>
              <a:cxnLst/>
              <a:rect l="l" t="t" r="r" b="b"/>
              <a:pathLst>
                <a:path w="1458" h="1284" extrusionOk="0">
                  <a:moveTo>
                    <a:pt x="728" y="1"/>
                  </a:moveTo>
                  <a:cubicBezTo>
                    <a:pt x="600" y="1"/>
                    <a:pt x="471" y="39"/>
                    <a:pt x="359" y="118"/>
                  </a:cubicBezTo>
                  <a:cubicBezTo>
                    <a:pt x="68" y="324"/>
                    <a:pt x="1" y="723"/>
                    <a:pt x="204" y="1013"/>
                  </a:cubicBezTo>
                  <a:cubicBezTo>
                    <a:pt x="329" y="1190"/>
                    <a:pt x="527" y="1284"/>
                    <a:pt x="728" y="1284"/>
                  </a:cubicBezTo>
                  <a:cubicBezTo>
                    <a:pt x="857" y="1284"/>
                    <a:pt x="986" y="1246"/>
                    <a:pt x="1098" y="1166"/>
                  </a:cubicBezTo>
                  <a:cubicBezTo>
                    <a:pt x="1388" y="963"/>
                    <a:pt x="1457" y="561"/>
                    <a:pt x="1253" y="272"/>
                  </a:cubicBezTo>
                  <a:cubicBezTo>
                    <a:pt x="1128"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81;p25"/>
            <p:cNvSpPr/>
            <p:nvPr/>
          </p:nvSpPr>
          <p:spPr>
            <a:xfrm>
              <a:off x="1349403" y="2800004"/>
              <a:ext cx="47257" cy="41618"/>
            </a:xfrm>
            <a:custGeom>
              <a:avLst/>
              <a:gdLst/>
              <a:ahLst/>
              <a:cxnLst/>
              <a:rect l="l" t="t" r="r" b="b"/>
              <a:pathLst>
                <a:path w="1459" h="1285" extrusionOk="0">
                  <a:moveTo>
                    <a:pt x="729" y="1"/>
                  </a:moveTo>
                  <a:cubicBezTo>
                    <a:pt x="601" y="1"/>
                    <a:pt x="472" y="39"/>
                    <a:pt x="360" y="118"/>
                  </a:cubicBezTo>
                  <a:cubicBezTo>
                    <a:pt x="70" y="323"/>
                    <a:pt x="1" y="723"/>
                    <a:pt x="205" y="1013"/>
                  </a:cubicBezTo>
                  <a:cubicBezTo>
                    <a:pt x="330" y="1190"/>
                    <a:pt x="529" y="1285"/>
                    <a:pt x="731" y="1285"/>
                  </a:cubicBezTo>
                  <a:cubicBezTo>
                    <a:pt x="858" y="1285"/>
                    <a:pt x="987" y="1247"/>
                    <a:pt x="1100" y="1167"/>
                  </a:cubicBezTo>
                  <a:cubicBezTo>
                    <a:pt x="1391" y="963"/>
                    <a:pt x="1459" y="562"/>
                    <a:pt x="1255" y="273"/>
                  </a:cubicBezTo>
                  <a:cubicBezTo>
                    <a:pt x="1129" y="96"/>
                    <a:pt x="931"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82;p25"/>
            <p:cNvSpPr/>
            <p:nvPr/>
          </p:nvSpPr>
          <p:spPr>
            <a:xfrm>
              <a:off x="1447743" y="2349930"/>
              <a:ext cx="47225" cy="41586"/>
            </a:xfrm>
            <a:custGeom>
              <a:avLst/>
              <a:gdLst/>
              <a:ahLst/>
              <a:cxnLst/>
              <a:rect l="l" t="t" r="r" b="b"/>
              <a:pathLst>
                <a:path w="1458" h="1284" extrusionOk="0">
                  <a:moveTo>
                    <a:pt x="728" y="0"/>
                  </a:moveTo>
                  <a:cubicBezTo>
                    <a:pt x="600" y="0"/>
                    <a:pt x="471" y="38"/>
                    <a:pt x="358" y="118"/>
                  </a:cubicBezTo>
                  <a:cubicBezTo>
                    <a:pt x="70" y="321"/>
                    <a:pt x="0" y="723"/>
                    <a:pt x="205" y="1012"/>
                  </a:cubicBezTo>
                  <a:cubicBezTo>
                    <a:pt x="330" y="1190"/>
                    <a:pt x="528" y="1284"/>
                    <a:pt x="728" y="1284"/>
                  </a:cubicBezTo>
                  <a:cubicBezTo>
                    <a:pt x="857" y="1284"/>
                    <a:pt x="986" y="1245"/>
                    <a:pt x="1099" y="1166"/>
                  </a:cubicBezTo>
                  <a:cubicBezTo>
                    <a:pt x="1387" y="963"/>
                    <a:pt x="1457" y="561"/>
                    <a:pt x="1253" y="271"/>
                  </a:cubicBezTo>
                  <a:cubicBezTo>
                    <a:pt x="1128"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83;p25"/>
            <p:cNvSpPr/>
            <p:nvPr/>
          </p:nvSpPr>
          <p:spPr>
            <a:xfrm>
              <a:off x="1468473" y="2292695"/>
              <a:ext cx="47225" cy="41618"/>
            </a:xfrm>
            <a:custGeom>
              <a:avLst/>
              <a:gdLst/>
              <a:ahLst/>
              <a:cxnLst/>
              <a:rect l="l" t="t" r="r" b="b"/>
              <a:pathLst>
                <a:path w="1458" h="1285" extrusionOk="0">
                  <a:moveTo>
                    <a:pt x="728" y="0"/>
                  </a:moveTo>
                  <a:cubicBezTo>
                    <a:pt x="600" y="0"/>
                    <a:pt x="471" y="39"/>
                    <a:pt x="358" y="119"/>
                  </a:cubicBezTo>
                  <a:cubicBezTo>
                    <a:pt x="70" y="323"/>
                    <a:pt x="1" y="723"/>
                    <a:pt x="205" y="1013"/>
                  </a:cubicBezTo>
                  <a:cubicBezTo>
                    <a:pt x="329" y="1190"/>
                    <a:pt x="528" y="1285"/>
                    <a:pt x="730" y="1285"/>
                  </a:cubicBezTo>
                  <a:cubicBezTo>
                    <a:pt x="858" y="1285"/>
                    <a:pt x="987" y="1247"/>
                    <a:pt x="1100" y="1168"/>
                  </a:cubicBezTo>
                  <a:cubicBezTo>
                    <a:pt x="1388" y="963"/>
                    <a:pt x="1457" y="562"/>
                    <a:pt x="1253" y="273"/>
                  </a:cubicBezTo>
                  <a:cubicBezTo>
                    <a:pt x="1128"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84;p25"/>
            <p:cNvSpPr/>
            <p:nvPr/>
          </p:nvSpPr>
          <p:spPr>
            <a:xfrm>
              <a:off x="1403691" y="2300566"/>
              <a:ext cx="44407" cy="41618"/>
            </a:xfrm>
            <a:custGeom>
              <a:avLst/>
              <a:gdLst/>
              <a:ahLst/>
              <a:cxnLst/>
              <a:rect l="l" t="t" r="r" b="b"/>
              <a:pathLst>
                <a:path w="1371" h="1285" extrusionOk="0">
                  <a:moveTo>
                    <a:pt x="641" y="1"/>
                  </a:moveTo>
                  <a:cubicBezTo>
                    <a:pt x="513" y="1"/>
                    <a:pt x="385" y="39"/>
                    <a:pt x="273" y="118"/>
                  </a:cubicBezTo>
                  <a:cubicBezTo>
                    <a:pt x="242" y="140"/>
                    <a:pt x="216" y="164"/>
                    <a:pt x="190" y="189"/>
                  </a:cubicBezTo>
                  <a:lnTo>
                    <a:pt x="0" y="664"/>
                  </a:lnTo>
                  <a:cubicBezTo>
                    <a:pt x="4" y="784"/>
                    <a:pt x="41" y="906"/>
                    <a:pt x="118" y="1013"/>
                  </a:cubicBezTo>
                  <a:cubicBezTo>
                    <a:pt x="243" y="1190"/>
                    <a:pt x="442" y="1285"/>
                    <a:pt x="643" y="1285"/>
                  </a:cubicBezTo>
                  <a:cubicBezTo>
                    <a:pt x="771" y="1285"/>
                    <a:pt x="900" y="1247"/>
                    <a:pt x="1013" y="1168"/>
                  </a:cubicBezTo>
                  <a:cubicBezTo>
                    <a:pt x="1301" y="963"/>
                    <a:pt x="1370" y="563"/>
                    <a:pt x="1167" y="273"/>
                  </a:cubicBezTo>
                  <a:cubicBezTo>
                    <a:pt x="1042" y="96"/>
                    <a:pt x="843" y="1"/>
                    <a:pt x="641"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85;p25"/>
            <p:cNvSpPr/>
            <p:nvPr/>
          </p:nvSpPr>
          <p:spPr>
            <a:xfrm>
              <a:off x="1424972" y="2243363"/>
              <a:ext cx="43824" cy="41553"/>
            </a:xfrm>
            <a:custGeom>
              <a:avLst/>
              <a:gdLst/>
              <a:ahLst/>
              <a:cxnLst/>
              <a:rect l="l" t="t" r="r" b="b"/>
              <a:pathLst>
                <a:path w="1353" h="1283" extrusionOk="0">
                  <a:moveTo>
                    <a:pt x="625" y="1"/>
                  </a:moveTo>
                  <a:cubicBezTo>
                    <a:pt x="504" y="1"/>
                    <a:pt x="382" y="35"/>
                    <a:pt x="273" y="105"/>
                  </a:cubicBezTo>
                  <a:lnTo>
                    <a:pt x="1" y="788"/>
                  </a:lnTo>
                  <a:cubicBezTo>
                    <a:pt x="18" y="866"/>
                    <a:pt x="52" y="942"/>
                    <a:pt x="100" y="1011"/>
                  </a:cubicBezTo>
                  <a:cubicBezTo>
                    <a:pt x="225" y="1188"/>
                    <a:pt x="424" y="1283"/>
                    <a:pt x="625" y="1283"/>
                  </a:cubicBezTo>
                  <a:cubicBezTo>
                    <a:pt x="753" y="1283"/>
                    <a:pt x="882" y="1245"/>
                    <a:pt x="994" y="1166"/>
                  </a:cubicBezTo>
                  <a:cubicBezTo>
                    <a:pt x="1283" y="961"/>
                    <a:pt x="1352" y="561"/>
                    <a:pt x="1149" y="271"/>
                  </a:cubicBezTo>
                  <a:cubicBezTo>
                    <a:pt x="1023" y="94"/>
                    <a:pt x="826" y="1"/>
                    <a:pt x="625"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86;p25"/>
            <p:cNvSpPr/>
            <p:nvPr/>
          </p:nvSpPr>
          <p:spPr>
            <a:xfrm>
              <a:off x="1359347" y="2415101"/>
              <a:ext cx="47257" cy="41618"/>
            </a:xfrm>
            <a:custGeom>
              <a:avLst/>
              <a:gdLst/>
              <a:ahLst/>
              <a:cxnLst/>
              <a:rect l="l" t="t" r="r" b="b"/>
              <a:pathLst>
                <a:path w="1459" h="1285" extrusionOk="0">
                  <a:moveTo>
                    <a:pt x="729" y="0"/>
                  </a:moveTo>
                  <a:cubicBezTo>
                    <a:pt x="601" y="0"/>
                    <a:pt x="472" y="38"/>
                    <a:pt x="360" y="118"/>
                  </a:cubicBezTo>
                  <a:cubicBezTo>
                    <a:pt x="70" y="322"/>
                    <a:pt x="1" y="722"/>
                    <a:pt x="205" y="1012"/>
                  </a:cubicBezTo>
                  <a:cubicBezTo>
                    <a:pt x="330" y="1189"/>
                    <a:pt x="529" y="1284"/>
                    <a:pt x="731" y="1284"/>
                  </a:cubicBezTo>
                  <a:cubicBezTo>
                    <a:pt x="859" y="1284"/>
                    <a:pt x="988" y="1246"/>
                    <a:pt x="1099" y="1167"/>
                  </a:cubicBezTo>
                  <a:cubicBezTo>
                    <a:pt x="1389" y="962"/>
                    <a:pt x="1459" y="562"/>
                    <a:pt x="1254" y="272"/>
                  </a:cubicBezTo>
                  <a:cubicBezTo>
                    <a:pt x="1129" y="95"/>
                    <a:pt x="931"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87;p25"/>
            <p:cNvSpPr/>
            <p:nvPr/>
          </p:nvSpPr>
          <p:spPr>
            <a:xfrm>
              <a:off x="1380142" y="2357833"/>
              <a:ext cx="47192" cy="41618"/>
            </a:xfrm>
            <a:custGeom>
              <a:avLst/>
              <a:gdLst/>
              <a:ahLst/>
              <a:cxnLst/>
              <a:rect l="l" t="t" r="r" b="b"/>
              <a:pathLst>
                <a:path w="1457" h="1285" extrusionOk="0">
                  <a:moveTo>
                    <a:pt x="728" y="1"/>
                  </a:moveTo>
                  <a:cubicBezTo>
                    <a:pt x="600" y="1"/>
                    <a:pt x="470" y="39"/>
                    <a:pt x="358" y="118"/>
                  </a:cubicBezTo>
                  <a:cubicBezTo>
                    <a:pt x="67" y="322"/>
                    <a:pt x="0" y="723"/>
                    <a:pt x="205" y="1012"/>
                  </a:cubicBezTo>
                  <a:cubicBezTo>
                    <a:pt x="329" y="1190"/>
                    <a:pt x="528" y="1285"/>
                    <a:pt x="729" y="1285"/>
                  </a:cubicBezTo>
                  <a:cubicBezTo>
                    <a:pt x="857" y="1285"/>
                    <a:pt x="986" y="1246"/>
                    <a:pt x="1098" y="1167"/>
                  </a:cubicBezTo>
                  <a:cubicBezTo>
                    <a:pt x="1387" y="963"/>
                    <a:pt x="1457" y="562"/>
                    <a:pt x="1253" y="273"/>
                  </a:cubicBezTo>
                  <a:cubicBezTo>
                    <a:pt x="1128"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88;p25"/>
            <p:cNvSpPr/>
            <p:nvPr/>
          </p:nvSpPr>
          <p:spPr>
            <a:xfrm>
              <a:off x="1317854" y="2529571"/>
              <a:ext cx="47322" cy="41586"/>
            </a:xfrm>
            <a:custGeom>
              <a:avLst/>
              <a:gdLst/>
              <a:ahLst/>
              <a:cxnLst/>
              <a:rect l="l" t="t" r="r" b="b"/>
              <a:pathLst>
                <a:path w="1461" h="1284" extrusionOk="0">
                  <a:moveTo>
                    <a:pt x="731" y="0"/>
                  </a:moveTo>
                  <a:cubicBezTo>
                    <a:pt x="603" y="0"/>
                    <a:pt x="474" y="38"/>
                    <a:pt x="362" y="117"/>
                  </a:cubicBezTo>
                  <a:cubicBezTo>
                    <a:pt x="70" y="323"/>
                    <a:pt x="1" y="722"/>
                    <a:pt x="207" y="1012"/>
                  </a:cubicBezTo>
                  <a:cubicBezTo>
                    <a:pt x="332" y="1189"/>
                    <a:pt x="530" y="1283"/>
                    <a:pt x="732" y="1283"/>
                  </a:cubicBezTo>
                  <a:cubicBezTo>
                    <a:pt x="860" y="1283"/>
                    <a:pt x="989" y="1245"/>
                    <a:pt x="1101" y="1167"/>
                  </a:cubicBezTo>
                  <a:cubicBezTo>
                    <a:pt x="1391" y="962"/>
                    <a:pt x="1460" y="560"/>
                    <a:pt x="1256" y="272"/>
                  </a:cubicBezTo>
                  <a:cubicBezTo>
                    <a:pt x="1131" y="95"/>
                    <a:pt x="932" y="0"/>
                    <a:pt x="731"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89;p25"/>
            <p:cNvSpPr/>
            <p:nvPr/>
          </p:nvSpPr>
          <p:spPr>
            <a:xfrm>
              <a:off x="1338617" y="2472336"/>
              <a:ext cx="47289" cy="41618"/>
            </a:xfrm>
            <a:custGeom>
              <a:avLst/>
              <a:gdLst/>
              <a:ahLst/>
              <a:cxnLst/>
              <a:rect l="l" t="t" r="r" b="b"/>
              <a:pathLst>
                <a:path w="1460" h="1285" extrusionOk="0">
                  <a:moveTo>
                    <a:pt x="730" y="1"/>
                  </a:moveTo>
                  <a:cubicBezTo>
                    <a:pt x="602" y="1"/>
                    <a:pt x="473" y="39"/>
                    <a:pt x="361" y="118"/>
                  </a:cubicBezTo>
                  <a:cubicBezTo>
                    <a:pt x="70" y="323"/>
                    <a:pt x="0" y="722"/>
                    <a:pt x="206" y="1013"/>
                  </a:cubicBezTo>
                  <a:cubicBezTo>
                    <a:pt x="331" y="1190"/>
                    <a:pt x="530" y="1285"/>
                    <a:pt x="732" y="1285"/>
                  </a:cubicBezTo>
                  <a:cubicBezTo>
                    <a:pt x="860" y="1285"/>
                    <a:pt x="989" y="1247"/>
                    <a:pt x="1101" y="1167"/>
                  </a:cubicBezTo>
                  <a:cubicBezTo>
                    <a:pt x="1390" y="963"/>
                    <a:pt x="1460" y="563"/>
                    <a:pt x="1255" y="273"/>
                  </a:cubicBezTo>
                  <a:cubicBezTo>
                    <a:pt x="1130" y="96"/>
                    <a:pt x="932"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90;p25"/>
            <p:cNvSpPr/>
            <p:nvPr/>
          </p:nvSpPr>
          <p:spPr>
            <a:xfrm>
              <a:off x="1255695" y="2701308"/>
              <a:ext cx="47225" cy="41618"/>
            </a:xfrm>
            <a:custGeom>
              <a:avLst/>
              <a:gdLst/>
              <a:ahLst/>
              <a:cxnLst/>
              <a:rect l="l" t="t" r="r" b="b"/>
              <a:pathLst>
                <a:path w="1458" h="1285" extrusionOk="0">
                  <a:moveTo>
                    <a:pt x="727" y="1"/>
                  </a:moveTo>
                  <a:cubicBezTo>
                    <a:pt x="600" y="1"/>
                    <a:pt x="471" y="39"/>
                    <a:pt x="358" y="118"/>
                  </a:cubicBezTo>
                  <a:cubicBezTo>
                    <a:pt x="69" y="323"/>
                    <a:pt x="0" y="723"/>
                    <a:pt x="206" y="1013"/>
                  </a:cubicBezTo>
                  <a:cubicBezTo>
                    <a:pt x="330" y="1190"/>
                    <a:pt x="529" y="1284"/>
                    <a:pt x="731" y="1284"/>
                  </a:cubicBezTo>
                  <a:cubicBezTo>
                    <a:pt x="859" y="1284"/>
                    <a:pt x="988" y="1246"/>
                    <a:pt x="1101" y="1167"/>
                  </a:cubicBezTo>
                  <a:cubicBezTo>
                    <a:pt x="1389" y="962"/>
                    <a:pt x="1457" y="561"/>
                    <a:pt x="1253" y="273"/>
                  </a:cubicBezTo>
                  <a:cubicBezTo>
                    <a:pt x="1127" y="96"/>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91;p25"/>
            <p:cNvSpPr/>
            <p:nvPr/>
          </p:nvSpPr>
          <p:spPr>
            <a:xfrm>
              <a:off x="1276425" y="2644073"/>
              <a:ext cx="47225" cy="41586"/>
            </a:xfrm>
            <a:custGeom>
              <a:avLst/>
              <a:gdLst/>
              <a:ahLst/>
              <a:cxnLst/>
              <a:rect l="l" t="t" r="r" b="b"/>
              <a:pathLst>
                <a:path w="1458" h="1284" extrusionOk="0">
                  <a:moveTo>
                    <a:pt x="728" y="0"/>
                  </a:moveTo>
                  <a:cubicBezTo>
                    <a:pt x="600" y="0"/>
                    <a:pt x="471" y="38"/>
                    <a:pt x="358" y="118"/>
                  </a:cubicBezTo>
                  <a:cubicBezTo>
                    <a:pt x="70" y="322"/>
                    <a:pt x="1" y="722"/>
                    <a:pt x="205" y="1012"/>
                  </a:cubicBezTo>
                  <a:cubicBezTo>
                    <a:pt x="329" y="1189"/>
                    <a:pt x="528" y="1284"/>
                    <a:pt x="730" y="1284"/>
                  </a:cubicBezTo>
                  <a:cubicBezTo>
                    <a:pt x="858" y="1284"/>
                    <a:pt x="987" y="1246"/>
                    <a:pt x="1100" y="1167"/>
                  </a:cubicBezTo>
                  <a:cubicBezTo>
                    <a:pt x="1388" y="961"/>
                    <a:pt x="1457" y="561"/>
                    <a:pt x="1253"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92;p25"/>
            <p:cNvSpPr/>
            <p:nvPr/>
          </p:nvSpPr>
          <p:spPr>
            <a:xfrm>
              <a:off x="1297188" y="2586806"/>
              <a:ext cx="47192" cy="41586"/>
            </a:xfrm>
            <a:custGeom>
              <a:avLst/>
              <a:gdLst/>
              <a:ahLst/>
              <a:cxnLst/>
              <a:rect l="l" t="t" r="r" b="b"/>
              <a:pathLst>
                <a:path w="1457" h="1284" extrusionOk="0">
                  <a:moveTo>
                    <a:pt x="728" y="1"/>
                  </a:moveTo>
                  <a:cubicBezTo>
                    <a:pt x="600" y="1"/>
                    <a:pt x="471" y="39"/>
                    <a:pt x="359" y="118"/>
                  </a:cubicBezTo>
                  <a:cubicBezTo>
                    <a:pt x="68" y="324"/>
                    <a:pt x="0" y="723"/>
                    <a:pt x="204" y="1012"/>
                  </a:cubicBezTo>
                  <a:cubicBezTo>
                    <a:pt x="330" y="1190"/>
                    <a:pt x="528" y="1284"/>
                    <a:pt x="730" y="1284"/>
                  </a:cubicBezTo>
                  <a:cubicBezTo>
                    <a:pt x="857" y="1284"/>
                    <a:pt x="987" y="1246"/>
                    <a:pt x="1099" y="1167"/>
                  </a:cubicBezTo>
                  <a:cubicBezTo>
                    <a:pt x="1387" y="963"/>
                    <a:pt x="1457" y="561"/>
                    <a:pt x="1254" y="273"/>
                  </a:cubicBezTo>
                  <a:cubicBezTo>
                    <a:pt x="1129" y="95"/>
                    <a:pt x="929"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93;p25"/>
            <p:cNvSpPr/>
            <p:nvPr/>
          </p:nvSpPr>
          <p:spPr>
            <a:xfrm>
              <a:off x="1302598" y="2750672"/>
              <a:ext cx="47225" cy="41618"/>
            </a:xfrm>
            <a:custGeom>
              <a:avLst/>
              <a:gdLst/>
              <a:ahLst/>
              <a:cxnLst/>
              <a:rect l="l" t="t" r="r" b="b"/>
              <a:pathLst>
                <a:path w="1458" h="1285" extrusionOk="0">
                  <a:moveTo>
                    <a:pt x="728" y="1"/>
                  </a:moveTo>
                  <a:cubicBezTo>
                    <a:pt x="600" y="1"/>
                    <a:pt x="471" y="39"/>
                    <a:pt x="358" y="118"/>
                  </a:cubicBezTo>
                  <a:cubicBezTo>
                    <a:pt x="67" y="322"/>
                    <a:pt x="1" y="724"/>
                    <a:pt x="204" y="1014"/>
                  </a:cubicBezTo>
                  <a:cubicBezTo>
                    <a:pt x="329" y="1190"/>
                    <a:pt x="528" y="1284"/>
                    <a:pt x="729" y="1284"/>
                  </a:cubicBezTo>
                  <a:cubicBezTo>
                    <a:pt x="857" y="1284"/>
                    <a:pt x="986" y="1246"/>
                    <a:pt x="1098" y="1167"/>
                  </a:cubicBezTo>
                  <a:cubicBezTo>
                    <a:pt x="1388" y="962"/>
                    <a:pt x="1457" y="562"/>
                    <a:pt x="1253" y="272"/>
                  </a:cubicBezTo>
                  <a:cubicBezTo>
                    <a:pt x="1128" y="95"/>
                    <a:pt x="929"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94;p25"/>
            <p:cNvSpPr/>
            <p:nvPr/>
          </p:nvSpPr>
          <p:spPr>
            <a:xfrm>
              <a:off x="1234900" y="2758576"/>
              <a:ext cx="47322" cy="41586"/>
            </a:xfrm>
            <a:custGeom>
              <a:avLst/>
              <a:gdLst/>
              <a:ahLst/>
              <a:cxnLst/>
              <a:rect l="l" t="t" r="r" b="b"/>
              <a:pathLst>
                <a:path w="1461" h="1284" extrusionOk="0">
                  <a:moveTo>
                    <a:pt x="728" y="0"/>
                  </a:moveTo>
                  <a:cubicBezTo>
                    <a:pt x="601" y="0"/>
                    <a:pt x="472" y="39"/>
                    <a:pt x="360" y="118"/>
                  </a:cubicBezTo>
                  <a:cubicBezTo>
                    <a:pt x="70" y="322"/>
                    <a:pt x="1" y="723"/>
                    <a:pt x="205" y="1012"/>
                  </a:cubicBezTo>
                  <a:cubicBezTo>
                    <a:pt x="330" y="1189"/>
                    <a:pt x="528" y="1283"/>
                    <a:pt x="729" y="1283"/>
                  </a:cubicBezTo>
                  <a:cubicBezTo>
                    <a:pt x="857" y="1283"/>
                    <a:pt x="987" y="1245"/>
                    <a:pt x="1100" y="1166"/>
                  </a:cubicBezTo>
                  <a:cubicBezTo>
                    <a:pt x="1391" y="961"/>
                    <a:pt x="1460" y="561"/>
                    <a:pt x="1254" y="273"/>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95;p25"/>
            <p:cNvSpPr/>
            <p:nvPr/>
          </p:nvSpPr>
          <p:spPr>
            <a:xfrm>
              <a:off x="1962537" y="2180330"/>
              <a:ext cx="47225" cy="41488"/>
            </a:xfrm>
            <a:custGeom>
              <a:avLst/>
              <a:gdLst/>
              <a:ahLst/>
              <a:cxnLst/>
              <a:rect l="l" t="t" r="r" b="b"/>
              <a:pathLst>
                <a:path w="1458" h="1281" extrusionOk="0">
                  <a:moveTo>
                    <a:pt x="726" y="1"/>
                  </a:moveTo>
                  <a:cubicBezTo>
                    <a:pt x="599" y="1"/>
                    <a:pt x="471" y="37"/>
                    <a:pt x="358" y="115"/>
                  </a:cubicBezTo>
                  <a:cubicBezTo>
                    <a:pt x="69" y="318"/>
                    <a:pt x="0" y="720"/>
                    <a:pt x="203" y="1009"/>
                  </a:cubicBezTo>
                  <a:cubicBezTo>
                    <a:pt x="328" y="1186"/>
                    <a:pt x="527" y="1280"/>
                    <a:pt x="729" y="1280"/>
                  </a:cubicBezTo>
                  <a:cubicBezTo>
                    <a:pt x="857" y="1280"/>
                    <a:pt x="986" y="1242"/>
                    <a:pt x="1098" y="1163"/>
                  </a:cubicBezTo>
                  <a:cubicBezTo>
                    <a:pt x="1387" y="960"/>
                    <a:pt x="1457" y="558"/>
                    <a:pt x="1253" y="268"/>
                  </a:cubicBezTo>
                  <a:cubicBezTo>
                    <a:pt x="1217" y="218"/>
                    <a:pt x="1175" y="179"/>
                    <a:pt x="1131" y="143"/>
                  </a:cubicBezTo>
                  <a:cubicBezTo>
                    <a:pt x="1098" y="130"/>
                    <a:pt x="1068" y="115"/>
                    <a:pt x="1034" y="102"/>
                  </a:cubicBezTo>
                  <a:lnTo>
                    <a:pt x="754" y="1"/>
                  </a:lnTo>
                  <a:cubicBezTo>
                    <a:pt x="745" y="1"/>
                    <a:pt x="736" y="1"/>
                    <a:pt x="72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96;p25"/>
            <p:cNvSpPr/>
            <p:nvPr/>
          </p:nvSpPr>
          <p:spPr>
            <a:xfrm>
              <a:off x="1988644" y="2286832"/>
              <a:ext cx="47257" cy="41618"/>
            </a:xfrm>
            <a:custGeom>
              <a:avLst/>
              <a:gdLst/>
              <a:ahLst/>
              <a:cxnLst/>
              <a:rect l="l" t="t" r="r" b="b"/>
              <a:pathLst>
                <a:path w="1459" h="1285" extrusionOk="0">
                  <a:moveTo>
                    <a:pt x="729" y="0"/>
                  </a:moveTo>
                  <a:cubicBezTo>
                    <a:pt x="601" y="0"/>
                    <a:pt x="472" y="39"/>
                    <a:pt x="360" y="118"/>
                  </a:cubicBezTo>
                  <a:cubicBezTo>
                    <a:pt x="70" y="322"/>
                    <a:pt x="1" y="724"/>
                    <a:pt x="205" y="1012"/>
                  </a:cubicBezTo>
                  <a:cubicBezTo>
                    <a:pt x="330" y="1190"/>
                    <a:pt x="529" y="1284"/>
                    <a:pt x="731" y="1284"/>
                  </a:cubicBezTo>
                  <a:cubicBezTo>
                    <a:pt x="858" y="1284"/>
                    <a:pt x="987" y="1246"/>
                    <a:pt x="1100" y="1167"/>
                  </a:cubicBezTo>
                  <a:cubicBezTo>
                    <a:pt x="1389" y="963"/>
                    <a:pt x="1459" y="562"/>
                    <a:pt x="1254" y="273"/>
                  </a:cubicBezTo>
                  <a:cubicBezTo>
                    <a:pt x="1129" y="95"/>
                    <a:pt x="931"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97;p25"/>
            <p:cNvSpPr/>
            <p:nvPr/>
          </p:nvSpPr>
          <p:spPr>
            <a:xfrm>
              <a:off x="1921044" y="2294736"/>
              <a:ext cx="47257" cy="41586"/>
            </a:xfrm>
            <a:custGeom>
              <a:avLst/>
              <a:gdLst/>
              <a:ahLst/>
              <a:cxnLst/>
              <a:rect l="l" t="t" r="r" b="b"/>
              <a:pathLst>
                <a:path w="1459" h="1284" extrusionOk="0">
                  <a:moveTo>
                    <a:pt x="728" y="0"/>
                  </a:moveTo>
                  <a:cubicBezTo>
                    <a:pt x="601" y="0"/>
                    <a:pt x="472" y="38"/>
                    <a:pt x="360" y="117"/>
                  </a:cubicBezTo>
                  <a:cubicBezTo>
                    <a:pt x="70" y="321"/>
                    <a:pt x="1" y="723"/>
                    <a:pt x="205" y="1012"/>
                  </a:cubicBezTo>
                  <a:cubicBezTo>
                    <a:pt x="330" y="1189"/>
                    <a:pt x="529" y="1283"/>
                    <a:pt x="730" y="1283"/>
                  </a:cubicBezTo>
                  <a:cubicBezTo>
                    <a:pt x="858" y="1283"/>
                    <a:pt x="987" y="1245"/>
                    <a:pt x="1100" y="1166"/>
                  </a:cubicBezTo>
                  <a:cubicBezTo>
                    <a:pt x="1389" y="960"/>
                    <a:pt x="1459" y="561"/>
                    <a:pt x="1254" y="271"/>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98;p25"/>
            <p:cNvSpPr/>
            <p:nvPr/>
          </p:nvSpPr>
          <p:spPr>
            <a:xfrm>
              <a:off x="2009407" y="2229597"/>
              <a:ext cx="38382" cy="41586"/>
            </a:xfrm>
            <a:custGeom>
              <a:avLst/>
              <a:gdLst/>
              <a:ahLst/>
              <a:cxnLst/>
              <a:rect l="l" t="t" r="r" b="b"/>
              <a:pathLst>
                <a:path w="1185" h="1284" extrusionOk="0">
                  <a:moveTo>
                    <a:pt x="725" y="1"/>
                  </a:moveTo>
                  <a:cubicBezTo>
                    <a:pt x="598" y="1"/>
                    <a:pt x="471" y="39"/>
                    <a:pt x="359" y="117"/>
                  </a:cubicBezTo>
                  <a:cubicBezTo>
                    <a:pt x="70" y="322"/>
                    <a:pt x="0" y="722"/>
                    <a:pt x="205" y="1012"/>
                  </a:cubicBezTo>
                  <a:cubicBezTo>
                    <a:pt x="330" y="1189"/>
                    <a:pt x="529" y="1284"/>
                    <a:pt x="731" y="1284"/>
                  </a:cubicBezTo>
                  <a:cubicBezTo>
                    <a:pt x="858" y="1284"/>
                    <a:pt x="987" y="1246"/>
                    <a:pt x="1099" y="1166"/>
                  </a:cubicBezTo>
                  <a:cubicBezTo>
                    <a:pt x="1113" y="1158"/>
                    <a:pt x="1125" y="1145"/>
                    <a:pt x="1136" y="1135"/>
                  </a:cubicBezTo>
                  <a:cubicBezTo>
                    <a:pt x="1184" y="775"/>
                    <a:pt x="1147" y="415"/>
                    <a:pt x="1037" y="82"/>
                  </a:cubicBezTo>
                  <a:cubicBezTo>
                    <a:pt x="941" y="29"/>
                    <a:pt x="833" y="1"/>
                    <a:pt x="725"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99;p25"/>
            <p:cNvSpPr/>
            <p:nvPr/>
          </p:nvSpPr>
          <p:spPr>
            <a:xfrm>
              <a:off x="1941742" y="2237468"/>
              <a:ext cx="47322" cy="41586"/>
            </a:xfrm>
            <a:custGeom>
              <a:avLst/>
              <a:gdLst/>
              <a:ahLst/>
              <a:cxnLst/>
              <a:rect l="l" t="t" r="r" b="b"/>
              <a:pathLst>
                <a:path w="1461" h="1284" extrusionOk="0">
                  <a:moveTo>
                    <a:pt x="729" y="1"/>
                  </a:moveTo>
                  <a:cubicBezTo>
                    <a:pt x="601" y="1"/>
                    <a:pt x="472" y="39"/>
                    <a:pt x="360" y="118"/>
                  </a:cubicBezTo>
                  <a:cubicBezTo>
                    <a:pt x="70" y="321"/>
                    <a:pt x="1" y="723"/>
                    <a:pt x="205" y="1013"/>
                  </a:cubicBezTo>
                  <a:cubicBezTo>
                    <a:pt x="330" y="1189"/>
                    <a:pt x="529" y="1284"/>
                    <a:pt x="730" y="1284"/>
                  </a:cubicBezTo>
                  <a:cubicBezTo>
                    <a:pt x="858" y="1284"/>
                    <a:pt x="987" y="1246"/>
                    <a:pt x="1100" y="1166"/>
                  </a:cubicBezTo>
                  <a:cubicBezTo>
                    <a:pt x="1391" y="963"/>
                    <a:pt x="1460" y="561"/>
                    <a:pt x="1254" y="272"/>
                  </a:cubicBezTo>
                  <a:cubicBezTo>
                    <a:pt x="1129" y="95"/>
                    <a:pt x="931"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00;p25"/>
            <p:cNvSpPr/>
            <p:nvPr/>
          </p:nvSpPr>
          <p:spPr>
            <a:xfrm>
              <a:off x="1894936" y="2188104"/>
              <a:ext cx="47192" cy="41650"/>
            </a:xfrm>
            <a:custGeom>
              <a:avLst/>
              <a:gdLst/>
              <a:ahLst/>
              <a:cxnLst/>
              <a:rect l="l" t="t" r="r" b="b"/>
              <a:pathLst>
                <a:path w="1457" h="1286" extrusionOk="0">
                  <a:moveTo>
                    <a:pt x="728" y="1"/>
                  </a:moveTo>
                  <a:cubicBezTo>
                    <a:pt x="600" y="1"/>
                    <a:pt x="471" y="39"/>
                    <a:pt x="358" y="119"/>
                  </a:cubicBezTo>
                  <a:cubicBezTo>
                    <a:pt x="68" y="323"/>
                    <a:pt x="0" y="724"/>
                    <a:pt x="203" y="1013"/>
                  </a:cubicBezTo>
                  <a:cubicBezTo>
                    <a:pt x="328" y="1191"/>
                    <a:pt x="528" y="1286"/>
                    <a:pt x="729" y="1286"/>
                  </a:cubicBezTo>
                  <a:cubicBezTo>
                    <a:pt x="857" y="1286"/>
                    <a:pt x="986" y="1248"/>
                    <a:pt x="1098" y="1168"/>
                  </a:cubicBezTo>
                  <a:cubicBezTo>
                    <a:pt x="1387" y="964"/>
                    <a:pt x="1457" y="563"/>
                    <a:pt x="1253" y="274"/>
                  </a:cubicBezTo>
                  <a:cubicBezTo>
                    <a:pt x="1128" y="96"/>
                    <a:pt x="929"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01;p25"/>
            <p:cNvSpPr/>
            <p:nvPr/>
          </p:nvSpPr>
          <p:spPr>
            <a:xfrm>
              <a:off x="1879583" y="2409173"/>
              <a:ext cx="47192" cy="41618"/>
            </a:xfrm>
            <a:custGeom>
              <a:avLst/>
              <a:gdLst/>
              <a:ahLst/>
              <a:cxnLst/>
              <a:rect l="l" t="t" r="r" b="b"/>
              <a:pathLst>
                <a:path w="1457" h="1285" extrusionOk="0">
                  <a:moveTo>
                    <a:pt x="728" y="1"/>
                  </a:moveTo>
                  <a:cubicBezTo>
                    <a:pt x="600" y="1"/>
                    <a:pt x="470" y="39"/>
                    <a:pt x="358" y="117"/>
                  </a:cubicBezTo>
                  <a:cubicBezTo>
                    <a:pt x="70" y="322"/>
                    <a:pt x="0" y="724"/>
                    <a:pt x="205" y="1012"/>
                  </a:cubicBezTo>
                  <a:cubicBezTo>
                    <a:pt x="329" y="1189"/>
                    <a:pt x="528" y="1284"/>
                    <a:pt x="729" y="1284"/>
                  </a:cubicBezTo>
                  <a:cubicBezTo>
                    <a:pt x="857" y="1284"/>
                    <a:pt x="986" y="1246"/>
                    <a:pt x="1098" y="1167"/>
                  </a:cubicBezTo>
                  <a:cubicBezTo>
                    <a:pt x="1390" y="962"/>
                    <a:pt x="1457" y="563"/>
                    <a:pt x="1252" y="272"/>
                  </a:cubicBezTo>
                  <a:cubicBezTo>
                    <a:pt x="1128" y="95"/>
                    <a:pt x="929"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02;p25"/>
            <p:cNvSpPr/>
            <p:nvPr/>
          </p:nvSpPr>
          <p:spPr>
            <a:xfrm>
              <a:off x="1967914" y="2344100"/>
              <a:ext cx="47225" cy="41618"/>
            </a:xfrm>
            <a:custGeom>
              <a:avLst/>
              <a:gdLst/>
              <a:ahLst/>
              <a:cxnLst/>
              <a:rect l="l" t="t" r="r" b="b"/>
              <a:pathLst>
                <a:path w="1458" h="1285" extrusionOk="0">
                  <a:moveTo>
                    <a:pt x="729" y="0"/>
                  </a:moveTo>
                  <a:cubicBezTo>
                    <a:pt x="601" y="0"/>
                    <a:pt x="472" y="38"/>
                    <a:pt x="360" y="117"/>
                  </a:cubicBezTo>
                  <a:cubicBezTo>
                    <a:pt x="70" y="322"/>
                    <a:pt x="0" y="724"/>
                    <a:pt x="205" y="1012"/>
                  </a:cubicBezTo>
                  <a:cubicBezTo>
                    <a:pt x="330" y="1189"/>
                    <a:pt x="529" y="1284"/>
                    <a:pt x="730" y="1284"/>
                  </a:cubicBezTo>
                  <a:cubicBezTo>
                    <a:pt x="858" y="1284"/>
                    <a:pt x="987" y="1246"/>
                    <a:pt x="1099" y="1167"/>
                  </a:cubicBezTo>
                  <a:cubicBezTo>
                    <a:pt x="1388" y="962"/>
                    <a:pt x="1457" y="562"/>
                    <a:pt x="1254" y="272"/>
                  </a:cubicBezTo>
                  <a:cubicBezTo>
                    <a:pt x="1129" y="94"/>
                    <a:pt x="931"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03;p25"/>
            <p:cNvSpPr/>
            <p:nvPr/>
          </p:nvSpPr>
          <p:spPr>
            <a:xfrm>
              <a:off x="1900313" y="2352003"/>
              <a:ext cx="47225" cy="41553"/>
            </a:xfrm>
            <a:custGeom>
              <a:avLst/>
              <a:gdLst/>
              <a:ahLst/>
              <a:cxnLst/>
              <a:rect l="l" t="t" r="r" b="b"/>
              <a:pathLst>
                <a:path w="1458" h="1283" extrusionOk="0">
                  <a:moveTo>
                    <a:pt x="729" y="0"/>
                  </a:moveTo>
                  <a:cubicBezTo>
                    <a:pt x="601" y="0"/>
                    <a:pt x="472" y="38"/>
                    <a:pt x="360" y="118"/>
                  </a:cubicBezTo>
                  <a:cubicBezTo>
                    <a:pt x="70" y="321"/>
                    <a:pt x="0" y="722"/>
                    <a:pt x="205" y="1012"/>
                  </a:cubicBezTo>
                  <a:cubicBezTo>
                    <a:pt x="330" y="1188"/>
                    <a:pt x="528" y="1283"/>
                    <a:pt x="730" y="1283"/>
                  </a:cubicBezTo>
                  <a:cubicBezTo>
                    <a:pt x="858" y="1283"/>
                    <a:pt x="987" y="1245"/>
                    <a:pt x="1099" y="1165"/>
                  </a:cubicBezTo>
                  <a:cubicBezTo>
                    <a:pt x="1389" y="960"/>
                    <a:pt x="1457" y="561"/>
                    <a:pt x="1254" y="271"/>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04;p25"/>
            <p:cNvSpPr/>
            <p:nvPr/>
          </p:nvSpPr>
          <p:spPr>
            <a:xfrm>
              <a:off x="1918873" y="2155746"/>
              <a:ext cx="33394" cy="16744"/>
            </a:xfrm>
            <a:custGeom>
              <a:avLst/>
              <a:gdLst/>
              <a:ahLst/>
              <a:cxnLst/>
              <a:rect l="l" t="t" r="r" b="b"/>
              <a:pathLst>
                <a:path w="1031" h="517" extrusionOk="0">
                  <a:moveTo>
                    <a:pt x="1" y="1"/>
                  </a:moveTo>
                  <a:lnTo>
                    <a:pt x="1" y="1"/>
                  </a:lnTo>
                  <a:cubicBezTo>
                    <a:pt x="18" y="83"/>
                    <a:pt x="52" y="168"/>
                    <a:pt x="106" y="245"/>
                  </a:cubicBezTo>
                  <a:cubicBezTo>
                    <a:pt x="230" y="422"/>
                    <a:pt x="429" y="517"/>
                    <a:pt x="631" y="517"/>
                  </a:cubicBezTo>
                  <a:cubicBezTo>
                    <a:pt x="759" y="517"/>
                    <a:pt x="888" y="479"/>
                    <a:pt x="1001" y="400"/>
                  </a:cubicBezTo>
                  <a:cubicBezTo>
                    <a:pt x="1010" y="391"/>
                    <a:pt x="1019" y="381"/>
                    <a:pt x="1030" y="373"/>
                  </a:cubicBezTo>
                  <a:lnTo>
                    <a:pt x="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05;p25"/>
            <p:cNvSpPr/>
            <p:nvPr/>
          </p:nvSpPr>
          <p:spPr>
            <a:xfrm>
              <a:off x="1848034" y="2138837"/>
              <a:ext cx="47192" cy="41521"/>
            </a:xfrm>
            <a:custGeom>
              <a:avLst/>
              <a:gdLst/>
              <a:ahLst/>
              <a:cxnLst/>
              <a:rect l="l" t="t" r="r" b="b"/>
              <a:pathLst>
                <a:path w="1457" h="1282" extrusionOk="0">
                  <a:moveTo>
                    <a:pt x="720" y="1"/>
                  </a:moveTo>
                  <a:cubicBezTo>
                    <a:pt x="595" y="1"/>
                    <a:pt x="469" y="37"/>
                    <a:pt x="358" y="115"/>
                  </a:cubicBezTo>
                  <a:cubicBezTo>
                    <a:pt x="68" y="320"/>
                    <a:pt x="0" y="721"/>
                    <a:pt x="203" y="1010"/>
                  </a:cubicBezTo>
                  <a:cubicBezTo>
                    <a:pt x="328" y="1187"/>
                    <a:pt x="527" y="1282"/>
                    <a:pt x="729" y="1282"/>
                  </a:cubicBezTo>
                  <a:cubicBezTo>
                    <a:pt x="857" y="1282"/>
                    <a:pt x="986" y="1244"/>
                    <a:pt x="1098" y="1164"/>
                  </a:cubicBezTo>
                  <a:cubicBezTo>
                    <a:pt x="1387" y="960"/>
                    <a:pt x="1457" y="560"/>
                    <a:pt x="1252" y="270"/>
                  </a:cubicBezTo>
                  <a:cubicBezTo>
                    <a:pt x="1214" y="215"/>
                    <a:pt x="1167" y="172"/>
                    <a:pt x="1117" y="134"/>
                  </a:cubicBezTo>
                  <a:lnTo>
                    <a:pt x="754" y="2"/>
                  </a:lnTo>
                  <a:cubicBezTo>
                    <a:pt x="743" y="1"/>
                    <a:pt x="731" y="1"/>
                    <a:pt x="72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906;p25"/>
            <p:cNvSpPr/>
            <p:nvPr/>
          </p:nvSpPr>
          <p:spPr>
            <a:xfrm>
              <a:off x="1874141" y="2245339"/>
              <a:ext cx="47322" cy="41618"/>
            </a:xfrm>
            <a:custGeom>
              <a:avLst/>
              <a:gdLst/>
              <a:ahLst/>
              <a:cxnLst/>
              <a:rect l="l" t="t" r="r" b="b"/>
              <a:pathLst>
                <a:path w="1461" h="1285" extrusionOk="0">
                  <a:moveTo>
                    <a:pt x="730" y="1"/>
                  </a:moveTo>
                  <a:cubicBezTo>
                    <a:pt x="603" y="1"/>
                    <a:pt x="474" y="39"/>
                    <a:pt x="361" y="118"/>
                  </a:cubicBezTo>
                  <a:cubicBezTo>
                    <a:pt x="70" y="324"/>
                    <a:pt x="1" y="723"/>
                    <a:pt x="206" y="1013"/>
                  </a:cubicBezTo>
                  <a:cubicBezTo>
                    <a:pt x="332" y="1190"/>
                    <a:pt x="530" y="1284"/>
                    <a:pt x="732" y="1284"/>
                  </a:cubicBezTo>
                  <a:cubicBezTo>
                    <a:pt x="860" y="1284"/>
                    <a:pt x="989" y="1246"/>
                    <a:pt x="1101" y="1167"/>
                  </a:cubicBezTo>
                  <a:cubicBezTo>
                    <a:pt x="1391" y="963"/>
                    <a:pt x="1460" y="561"/>
                    <a:pt x="1256" y="273"/>
                  </a:cubicBezTo>
                  <a:cubicBezTo>
                    <a:pt x="1130" y="96"/>
                    <a:pt x="932"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907;p25"/>
            <p:cNvSpPr/>
            <p:nvPr/>
          </p:nvSpPr>
          <p:spPr>
            <a:xfrm>
              <a:off x="1806541" y="2253210"/>
              <a:ext cx="47257" cy="41618"/>
            </a:xfrm>
            <a:custGeom>
              <a:avLst/>
              <a:gdLst/>
              <a:ahLst/>
              <a:cxnLst/>
              <a:rect l="l" t="t" r="r" b="b"/>
              <a:pathLst>
                <a:path w="1459" h="1285" extrusionOk="0">
                  <a:moveTo>
                    <a:pt x="729" y="1"/>
                  </a:moveTo>
                  <a:cubicBezTo>
                    <a:pt x="601" y="1"/>
                    <a:pt x="472" y="39"/>
                    <a:pt x="360" y="118"/>
                  </a:cubicBezTo>
                  <a:cubicBezTo>
                    <a:pt x="70" y="322"/>
                    <a:pt x="0" y="723"/>
                    <a:pt x="205" y="1012"/>
                  </a:cubicBezTo>
                  <a:cubicBezTo>
                    <a:pt x="330" y="1190"/>
                    <a:pt x="529" y="1285"/>
                    <a:pt x="730" y="1285"/>
                  </a:cubicBezTo>
                  <a:cubicBezTo>
                    <a:pt x="858" y="1285"/>
                    <a:pt x="987" y="1246"/>
                    <a:pt x="1099" y="1167"/>
                  </a:cubicBezTo>
                  <a:cubicBezTo>
                    <a:pt x="1389" y="963"/>
                    <a:pt x="1459" y="562"/>
                    <a:pt x="1254" y="273"/>
                  </a:cubicBezTo>
                  <a:cubicBezTo>
                    <a:pt x="1129" y="95"/>
                    <a:pt x="930"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908;p25"/>
            <p:cNvSpPr/>
            <p:nvPr/>
          </p:nvSpPr>
          <p:spPr>
            <a:xfrm>
              <a:off x="1827336" y="2195943"/>
              <a:ext cx="47192" cy="41618"/>
            </a:xfrm>
            <a:custGeom>
              <a:avLst/>
              <a:gdLst/>
              <a:ahLst/>
              <a:cxnLst/>
              <a:rect l="l" t="t" r="r" b="b"/>
              <a:pathLst>
                <a:path w="1457" h="1285" extrusionOk="0">
                  <a:moveTo>
                    <a:pt x="727" y="1"/>
                  </a:moveTo>
                  <a:cubicBezTo>
                    <a:pt x="599" y="1"/>
                    <a:pt x="470" y="39"/>
                    <a:pt x="358" y="118"/>
                  </a:cubicBezTo>
                  <a:cubicBezTo>
                    <a:pt x="68" y="323"/>
                    <a:pt x="0" y="723"/>
                    <a:pt x="203" y="1013"/>
                  </a:cubicBezTo>
                  <a:cubicBezTo>
                    <a:pt x="328" y="1190"/>
                    <a:pt x="527" y="1285"/>
                    <a:pt x="729" y="1285"/>
                  </a:cubicBezTo>
                  <a:cubicBezTo>
                    <a:pt x="857" y="1285"/>
                    <a:pt x="986" y="1247"/>
                    <a:pt x="1098" y="1168"/>
                  </a:cubicBezTo>
                  <a:cubicBezTo>
                    <a:pt x="1387" y="963"/>
                    <a:pt x="1457" y="561"/>
                    <a:pt x="1252" y="273"/>
                  </a:cubicBezTo>
                  <a:cubicBezTo>
                    <a:pt x="1127" y="96"/>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09;p25"/>
            <p:cNvSpPr/>
            <p:nvPr/>
          </p:nvSpPr>
          <p:spPr>
            <a:xfrm>
              <a:off x="1780368" y="2146644"/>
              <a:ext cx="47257" cy="41586"/>
            </a:xfrm>
            <a:custGeom>
              <a:avLst/>
              <a:gdLst/>
              <a:ahLst/>
              <a:cxnLst/>
              <a:rect l="l" t="t" r="r" b="b"/>
              <a:pathLst>
                <a:path w="1459" h="1284" extrusionOk="0">
                  <a:moveTo>
                    <a:pt x="729" y="1"/>
                  </a:moveTo>
                  <a:cubicBezTo>
                    <a:pt x="601" y="1"/>
                    <a:pt x="472" y="39"/>
                    <a:pt x="360" y="118"/>
                  </a:cubicBezTo>
                  <a:cubicBezTo>
                    <a:pt x="70" y="321"/>
                    <a:pt x="1" y="723"/>
                    <a:pt x="205" y="1013"/>
                  </a:cubicBezTo>
                  <a:cubicBezTo>
                    <a:pt x="330" y="1189"/>
                    <a:pt x="529" y="1284"/>
                    <a:pt x="731" y="1284"/>
                  </a:cubicBezTo>
                  <a:cubicBezTo>
                    <a:pt x="859" y="1284"/>
                    <a:pt x="988" y="1246"/>
                    <a:pt x="1100" y="1166"/>
                  </a:cubicBezTo>
                  <a:cubicBezTo>
                    <a:pt x="1389" y="963"/>
                    <a:pt x="1459" y="561"/>
                    <a:pt x="1254" y="272"/>
                  </a:cubicBezTo>
                  <a:cubicBezTo>
                    <a:pt x="1129" y="95"/>
                    <a:pt x="931" y="1"/>
                    <a:pt x="72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10;p25"/>
            <p:cNvSpPr/>
            <p:nvPr/>
          </p:nvSpPr>
          <p:spPr>
            <a:xfrm>
              <a:off x="1832713" y="2359874"/>
              <a:ext cx="47225" cy="41586"/>
            </a:xfrm>
            <a:custGeom>
              <a:avLst/>
              <a:gdLst/>
              <a:ahLst/>
              <a:cxnLst/>
              <a:rect l="l" t="t" r="r" b="b"/>
              <a:pathLst>
                <a:path w="1458" h="1284" extrusionOk="0">
                  <a:moveTo>
                    <a:pt x="728" y="0"/>
                  </a:moveTo>
                  <a:cubicBezTo>
                    <a:pt x="600" y="0"/>
                    <a:pt x="471" y="38"/>
                    <a:pt x="360" y="117"/>
                  </a:cubicBezTo>
                  <a:cubicBezTo>
                    <a:pt x="70" y="323"/>
                    <a:pt x="0" y="722"/>
                    <a:pt x="205" y="1012"/>
                  </a:cubicBezTo>
                  <a:cubicBezTo>
                    <a:pt x="330" y="1189"/>
                    <a:pt x="528" y="1283"/>
                    <a:pt x="730" y="1283"/>
                  </a:cubicBezTo>
                  <a:cubicBezTo>
                    <a:pt x="858" y="1283"/>
                    <a:pt x="987" y="1245"/>
                    <a:pt x="1099" y="1167"/>
                  </a:cubicBezTo>
                  <a:cubicBezTo>
                    <a:pt x="1389" y="962"/>
                    <a:pt x="1457" y="560"/>
                    <a:pt x="1254"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11;p25"/>
            <p:cNvSpPr/>
            <p:nvPr/>
          </p:nvSpPr>
          <p:spPr>
            <a:xfrm>
              <a:off x="1765047" y="2367713"/>
              <a:ext cx="47257" cy="41618"/>
            </a:xfrm>
            <a:custGeom>
              <a:avLst/>
              <a:gdLst/>
              <a:ahLst/>
              <a:cxnLst/>
              <a:rect l="l" t="t" r="r" b="b"/>
              <a:pathLst>
                <a:path w="1459" h="1285" extrusionOk="0">
                  <a:moveTo>
                    <a:pt x="728" y="1"/>
                  </a:moveTo>
                  <a:cubicBezTo>
                    <a:pt x="600" y="1"/>
                    <a:pt x="471" y="39"/>
                    <a:pt x="359" y="118"/>
                  </a:cubicBezTo>
                  <a:cubicBezTo>
                    <a:pt x="70" y="323"/>
                    <a:pt x="1" y="723"/>
                    <a:pt x="205" y="1013"/>
                  </a:cubicBezTo>
                  <a:cubicBezTo>
                    <a:pt x="330" y="1190"/>
                    <a:pt x="528" y="1285"/>
                    <a:pt x="730" y="1285"/>
                  </a:cubicBezTo>
                  <a:cubicBezTo>
                    <a:pt x="858" y="1285"/>
                    <a:pt x="987" y="1247"/>
                    <a:pt x="1100" y="1167"/>
                  </a:cubicBezTo>
                  <a:cubicBezTo>
                    <a:pt x="1391" y="963"/>
                    <a:pt x="1459" y="563"/>
                    <a:pt x="1253" y="273"/>
                  </a:cubicBezTo>
                  <a:cubicBezTo>
                    <a:pt x="1129" y="96"/>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12;p25"/>
            <p:cNvSpPr/>
            <p:nvPr/>
          </p:nvSpPr>
          <p:spPr>
            <a:xfrm>
              <a:off x="1853411" y="2302607"/>
              <a:ext cx="47192" cy="41586"/>
            </a:xfrm>
            <a:custGeom>
              <a:avLst/>
              <a:gdLst/>
              <a:ahLst/>
              <a:cxnLst/>
              <a:rect l="l" t="t" r="r" b="b"/>
              <a:pathLst>
                <a:path w="1457" h="1284" extrusionOk="0">
                  <a:moveTo>
                    <a:pt x="728" y="0"/>
                  </a:moveTo>
                  <a:cubicBezTo>
                    <a:pt x="600" y="0"/>
                    <a:pt x="471" y="39"/>
                    <a:pt x="359" y="118"/>
                  </a:cubicBezTo>
                  <a:cubicBezTo>
                    <a:pt x="70" y="321"/>
                    <a:pt x="0" y="723"/>
                    <a:pt x="205" y="1012"/>
                  </a:cubicBezTo>
                  <a:cubicBezTo>
                    <a:pt x="330" y="1189"/>
                    <a:pt x="528" y="1284"/>
                    <a:pt x="730" y="1284"/>
                  </a:cubicBezTo>
                  <a:cubicBezTo>
                    <a:pt x="858" y="1284"/>
                    <a:pt x="987" y="1246"/>
                    <a:pt x="1099" y="1167"/>
                  </a:cubicBezTo>
                  <a:cubicBezTo>
                    <a:pt x="1387" y="963"/>
                    <a:pt x="1457" y="561"/>
                    <a:pt x="1254" y="273"/>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13;p25"/>
            <p:cNvSpPr/>
            <p:nvPr/>
          </p:nvSpPr>
          <p:spPr>
            <a:xfrm>
              <a:off x="1785810" y="2310478"/>
              <a:ext cx="47192" cy="41618"/>
            </a:xfrm>
            <a:custGeom>
              <a:avLst/>
              <a:gdLst/>
              <a:ahLst/>
              <a:cxnLst/>
              <a:rect l="l" t="t" r="r" b="b"/>
              <a:pathLst>
                <a:path w="1457" h="1285" extrusionOk="0">
                  <a:moveTo>
                    <a:pt x="728" y="0"/>
                  </a:moveTo>
                  <a:cubicBezTo>
                    <a:pt x="600" y="0"/>
                    <a:pt x="471" y="38"/>
                    <a:pt x="359" y="118"/>
                  </a:cubicBezTo>
                  <a:cubicBezTo>
                    <a:pt x="70" y="322"/>
                    <a:pt x="0" y="722"/>
                    <a:pt x="205" y="1012"/>
                  </a:cubicBezTo>
                  <a:cubicBezTo>
                    <a:pt x="330" y="1189"/>
                    <a:pt x="528" y="1284"/>
                    <a:pt x="730" y="1284"/>
                  </a:cubicBezTo>
                  <a:cubicBezTo>
                    <a:pt x="858" y="1284"/>
                    <a:pt x="987" y="1246"/>
                    <a:pt x="1099" y="1167"/>
                  </a:cubicBezTo>
                  <a:cubicBezTo>
                    <a:pt x="1390" y="962"/>
                    <a:pt x="1457" y="562"/>
                    <a:pt x="1254" y="272"/>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14;p25"/>
            <p:cNvSpPr/>
            <p:nvPr/>
          </p:nvSpPr>
          <p:spPr>
            <a:xfrm>
              <a:off x="1744349" y="2424980"/>
              <a:ext cx="47225" cy="41618"/>
            </a:xfrm>
            <a:custGeom>
              <a:avLst/>
              <a:gdLst/>
              <a:ahLst/>
              <a:cxnLst/>
              <a:rect l="l" t="t" r="r" b="b"/>
              <a:pathLst>
                <a:path w="1458" h="1285" extrusionOk="0">
                  <a:moveTo>
                    <a:pt x="727" y="0"/>
                  </a:moveTo>
                  <a:cubicBezTo>
                    <a:pt x="600" y="0"/>
                    <a:pt x="471" y="39"/>
                    <a:pt x="359" y="118"/>
                  </a:cubicBezTo>
                  <a:cubicBezTo>
                    <a:pt x="71" y="322"/>
                    <a:pt x="1" y="723"/>
                    <a:pt x="205" y="1012"/>
                  </a:cubicBezTo>
                  <a:cubicBezTo>
                    <a:pt x="330" y="1190"/>
                    <a:pt x="528" y="1284"/>
                    <a:pt x="730" y="1284"/>
                  </a:cubicBezTo>
                  <a:cubicBezTo>
                    <a:pt x="858" y="1284"/>
                    <a:pt x="988" y="1246"/>
                    <a:pt x="1100" y="1167"/>
                  </a:cubicBezTo>
                  <a:cubicBezTo>
                    <a:pt x="1388" y="963"/>
                    <a:pt x="1458" y="562"/>
                    <a:pt x="1253" y="273"/>
                  </a:cubicBezTo>
                  <a:cubicBezTo>
                    <a:pt x="1127" y="95"/>
                    <a:pt x="929" y="0"/>
                    <a:pt x="72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15;p25"/>
            <p:cNvSpPr/>
            <p:nvPr/>
          </p:nvSpPr>
          <p:spPr>
            <a:xfrm>
              <a:off x="1804370" y="2114220"/>
              <a:ext cx="33394" cy="16744"/>
            </a:xfrm>
            <a:custGeom>
              <a:avLst/>
              <a:gdLst/>
              <a:ahLst/>
              <a:cxnLst/>
              <a:rect l="l" t="t" r="r" b="b"/>
              <a:pathLst>
                <a:path w="1031" h="517" extrusionOk="0">
                  <a:moveTo>
                    <a:pt x="1" y="1"/>
                  </a:moveTo>
                  <a:lnTo>
                    <a:pt x="1" y="1"/>
                  </a:lnTo>
                  <a:cubicBezTo>
                    <a:pt x="18" y="86"/>
                    <a:pt x="52" y="170"/>
                    <a:pt x="106" y="246"/>
                  </a:cubicBezTo>
                  <a:cubicBezTo>
                    <a:pt x="230" y="423"/>
                    <a:pt x="429" y="517"/>
                    <a:pt x="630" y="517"/>
                  </a:cubicBezTo>
                  <a:cubicBezTo>
                    <a:pt x="758" y="517"/>
                    <a:pt x="888" y="479"/>
                    <a:pt x="1000" y="400"/>
                  </a:cubicBezTo>
                  <a:cubicBezTo>
                    <a:pt x="1010" y="391"/>
                    <a:pt x="1019" y="383"/>
                    <a:pt x="1030" y="374"/>
                  </a:cubicBezTo>
                  <a:lnTo>
                    <a:pt x="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16;p25"/>
            <p:cNvSpPr/>
            <p:nvPr/>
          </p:nvSpPr>
          <p:spPr>
            <a:xfrm>
              <a:off x="1733563" y="2097377"/>
              <a:ext cx="47192" cy="41488"/>
            </a:xfrm>
            <a:custGeom>
              <a:avLst/>
              <a:gdLst/>
              <a:ahLst/>
              <a:cxnLst/>
              <a:rect l="l" t="t" r="r" b="b"/>
              <a:pathLst>
                <a:path w="1457" h="1281" extrusionOk="0">
                  <a:moveTo>
                    <a:pt x="726" y="0"/>
                  </a:moveTo>
                  <a:cubicBezTo>
                    <a:pt x="599" y="0"/>
                    <a:pt x="469" y="37"/>
                    <a:pt x="358" y="115"/>
                  </a:cubicBezTo>
                  <a:cubicBezTo>
                    <a:pt x="70" y="319"/>
                    <a:pt x="0" y="719"/>
                    <a:pt x="203" y="1009"/>
                  </a:cubicBezTo>
                  <a:cubicBezTo>
                    <a:pt x="329" y="1186"/>
                    <a:pt x="528" y="1280"/>
                    <a:pt x="730" y="1280"/>
                  </a:cubicBezTo>
                  <a:cubicBezTo>
                    <a:pt x="858" y="1280"/>
                    <a:pt x="986" y="1242"/>
                    <a:pt x="1098" y="1164"/>
                  </a:cubicBezTo>
                  <a:cubicBezTo>
                    <a:pt x="1387" y="959"/>
                    <a:pt x="1457" y="557"/>
                    <a:pt x="1253" y="269"/>
                  </a:cubicBezTo>
                  <a:cubicBezTo>
                    <a:pt x="1214" y="214"/>
                    <a:pt x="1167" y="171"/>
                    <a:pt x="1118" y="132"/>
                  </a:cubicBezTo>
                  <a:lnTo>
                    <a:pt x="754" y="1"/>
                  </a:lnTo>
                  <a:cubicBezTo>
                    <a:pt x="745" y="1"/>
                    <a:pt x="735" y="0"/>
                    <a:pt x="72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917;p25"/>
            <p:cNvSpPr/>
            <p:nvPr/>
          </p:nvSpPr>
          <p:spPr>
            <a:xfrm>
              <a:off x="1759735" y="2203911"/>
              <a:ext cx="47192" cy="41586"/>
            </a:xfrm>
            <a:custGeom>
              <a:avLst/>
              <a:gdLst/>
              <a:ahLst/>
              <a:cxnLst/>
              <a:rect l="l" t="t" r="r" b="b"/>
              <a:pathLst>
                <a:path w="1457" h="1284" extrusionOk="0">
                  <a:moveTo>
                    <a:pt x="726" y="0"/>
                  </a:moveTo>
                  <a:cubicBezTo>
                    <a:pt x="599" y="0"/>
                    <a:pt x="470" y="38"/>
                    <a:pt x="358" y="117"/>
                  </a:cubicBezTo>
                  <a:cubicBezTo>
                    <a:pt x="67" y="321"/>
                    <a:pt x="0" y="723"/>
                    <a:pt x="203" y="1012"/>
                  </a:cubicBezTo>
                  <a:cubicBezTo>
                    <a:pt x="328" y="1189"/>
                    <a:pt x="527" y="1283"/>
                    <a:pt x="729" y="1283"/>
                  </a:cubicBezTo>
                  <a:cubicBezTo>
                    <a:pt x="857" y="1283"/>
                    <a:pt x="986" y="1245"/>
                    <a:pt x="1098" y="1166"/>
                  </a:cubicBezTo>
                  <a:cubicBezTo>
                    <a:pt x="1387" y="963"/>
                    <a:pt x="1457" y="561"/>
                    <a:pt x="1252" y="271"/>
                  </a:cubicBezTo>
                  <a:cubicBezTo>
                    <a:pt x="1127" y="95"/>
                    <a:pt x="928" y="0"/>
                    <a:pt x="72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18;p25"/>
            <p:cNvSpPr/>
            <p:nvPr/>
          </p:nvSpPr>
          <p:spPr>
            <a:xfrm>
              <a:off x="1692037" y="2211782"/>
              <a:ext cx="47257" cy="41586"/>
            </a:xfrm>
            <a:custGeom>
              <a:avLst/>
              <a:gdLst/>
              <a:ahLst/>
              <a:cxnLst/>
              <a:rect l="l" t="t" r="r" b="b"/>
              <a:pathLst>
                <a:path w="1459" h="1284" extrusionOk="0">
                  <a:moveTo>
                    <a:pt x="729" y="0"/>
                  </a:moveTo>
                  <a:cubicBezTo>
                    <a:pt x="601" y="0"/>
                    <a:pt x="472" y="38"/>
                    <a:pt x="359" y="118"/>
                  </a:cubicBezTo>
                  <a:cubicBezTo>
                    <a:pt x="70" y="321"/>
                    <a:pt x="0" y="723"/>
                    <a:pt x="205" y="1012"/>
                  </a:cubicBezTo>
                  <a:cubicBezTo>
                    <a:pt x="330" y="1189"/>
                    <a:pt x="528" y="1284"/>
                    <a:pt x="730" y="1284"/>
                  </a:cubicBezTo>
                  <a:cubicBezTo>
                    <a:pt x="858" y="1284"/>
                    <a:pt x="987" y="1246"/>
                    <a:pt x="1099" y="1167"/>
                  </a:cubicBezTo>
                  <a:cubicBezTo>
                    <a:pt x="1390" y="960"/>
                    <a:pt x="1458" y="561"/>
                    <a:pt x="1254" y="273"/>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919;p25"/>
            <p:cNvSpPr/>
            <p:nvPr/>
          </p:nvSpPr>
          <p:spPr>
            <a:xfrm>
              <a:off x="1712800" y="2154515"/>
              <a:ext cx="47225" cy="41618"/>
            </a:xfrm>
            <a:custGeom>
              <a:avLst/>
              <a:gdLst/>
              <a:ahLst/>
              <a:cxnLst/>
              <a:rect l="l" t="t" r="r" b="b"/>
              <a:pathLst>
                <a:path w="1458" h="1285" extrusionOk="0">
                  <a:moveTo>
                    <a:pt x="728" y="1"/>
                  </a:moveTo>
                  <a:cubicBezTo>
                    <a:pt x="600" y="1"/>
                    <a:pt x="471" y="39"/>
                    <a:pt x="359" y="118"/>
                  </a:cubicBezTo>
                  <a:cubicBezTo>
                    <a:pt x="69" y="323"/>
                    <a:pt x="1" y="723"/>
                    <a:pt x="204" y="1013"/>
                  </a:cubicBezTo>
                  <a:cubicBezTo>
                    <a:pt x="329" y="1190"/>
                    <a:pt x="528" y="1284"/>
                    <a:pt x="730" y="1284"/>
                  </a:cubicBezTo>
                  <a:cubicBezTo>
                    <a:pt x="858" y="1284"/>
                    <a:pt x="987" y="1246"/>
                    <a:pt x="1098" y="1167"/>
                  </a:cubicBezTo>
                  <a:cubicBezTo>
                    <a:pt x="1388" y="963"/>
                    <a:pt x="1458" y="561"/>
                    <a:pt x="1253" y="273"/>
                  </a:cubicBezTo>
                  <a:cubicBezTo>
                    <a:pt x="1128" y="96"/>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920;p25"/>
            <p:cNvSpPr/>
            <p:nvPr/>
          </p:nvSpPr>
          <p:spPr>
            <a:xfrm>
              <a:off x="1665898" y="2105151"/>
              <a:ext cx="47225" cy="41650"/>
            </a:xfrm>
            <a:custGeom>
              <a:avLst/>
              <a:gdLst/>
              <a:ahLst/>
              <a:cxnLst/>
              <a:rect l="l" t="t" r="r" b="b"/>
              <a:pathLst>
                <a:path w="1458" h="1286" extrusionOk="0">
                  <a:moveTo>
                    <a:pt x="728" y="0"/>
                  </a:moveTo>
                  <a:cubicBezTo>
                    <a:pt x="600" y="0"/>
                    <a:pt x="471" y="39"/>
                    <a:pt x="359" y="119"/>
                  </a:cubicBezTo>
                  <a:cubicBezTo>
                    <a:pt x="69" y="323"/>
                    <a:pt x="1" y="725"/>
                    <a:pt x="204" y="1013"/>
                  </a:cubicBezTo>
                  <a:cubicBezTo>
                    <a:pt x="329" y="1190"/>
                    <a:pt x="528" y="1285"/>
                    <a:pt x="730" y="1285"/>
                  </a:cubicBezTo>
                  <a:cubicBezTo>
                    <a:pt x="858" y="1285"/>
                    <a:pt x="986" y="1247"/>
                    <a:pt x="1098" y="1168"/>
                  </a:cubicBezTo>
                  <a:cubicBezTo>
                    <a:pt x="1388" y="963"/>
                    <a:pt x="1457" y="563"/>
                    <a:pt x="1253" y="273"/>
                  </a:cubicBezTo>
                  <a:cubicBezTo>
                    <a:pt x="1128" y="96"/>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21;p25"/>
            <p:cNvSpPr/>
            <p:nvPr/>
          </p:nvSpPr>
          <p:spPr>
            <a:xfrm>
              <a:off x="1718210" y="2318413"/>
              <a:ext cx="47192" cy="41586"/>
            </a:xfrm>
            <a:custGeom>
              <a:avLst/>
              <a:gdLst/>
              <a:ahLst/>
              <a:cxnLst/>
              <a:rect l="l" t="t" r="r" b="b"/>
              <a:pathLst>
                <a:path w="1457" h="1284" extrusionOk="0">
                  <a:moveTo>
                    <a:pt x="727" y="0"/>
                  </a:moveTo>
                  <a:cubicBezTo>
                    <a:pt x="600" y="0"/>
                    <a:pt x="471" y="38"/>
                    <a:pt x="359" y="117"/>
                  </a:cubicBezTo>
                  <a:cubicBezTo>
                    <a:pt x="70" y="321"/>
                    <a:pt x="0" y="723"/>
                    <a:pt x="205" y="1013"/>
                  </a:cubicBezTo>
                  <a:cubicBezTo>
                    <a:pt x="330" y="1189"/>
                    <a:pt x="528" y="1283"/>
                    <a:pt x="729" y="1283"/>
                  </a:cubicBezTo>
                  <a:cubicBezTo>
                    <a:pt x="857" y="1283"/>
                    <a:pt x="987" y="1245"/>
                    <a:pt x="1099" y="1166"/>
                  </a:cubicBezTo>
                  <a:cubicBezTo>
                    <a:pt x="1387" y="963"/>
                    <a:pt x="1457" y="561"/>
                    <a:pt x="1254" y="272"/>
                  </a:cubicBezTo>
                  <a:cubicBezTo>
                    <a:pt x="1128" y="95"/>
                    <a:pt x="929" y="0"/>
                    <a:pt x="72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22;p25"/>
            <p:cNvSpPr/>
            <p:nvPr/>
          </p:nvSpPr>
          <p:spPr>
            <a:xfrm>
              <a:off x="1650609" y="2326252"/>
              <a:ext cx="47192" cy="41553"/>
            </a:xfrm>
            <a:custGeom>
              <a:avLst/>
              <a:gdLst/>
              <a:ahLst/>
              <a:cxnLst/>
              <a:rect l="l" t="t" r="r" b="b"/>
              <a:pathLst>
                <a:path w="1457" h="1283" extrusionOk="0">
                  <a:moveTo>
                    <a:pt x="728" y="0"/>
                  </a:moveTo>
                  <a:cubicBezTo>
                    <a:pt x="600" y="0"/>
                    <a:pt x="471" y="38"/>
                    <a:pt x="359" y="118"/>
                  </a:cubicBezTo>
                  <a:cubicBezTo>
                    <a:pt x="70" y="321"/>
                    <a:pt x="0" y="722"/>
                    <a:pt x="204" y="1012"/>
                  </a:cubicBezTo>
                  <a:cubicBezTo>
                    <a:pt x="330" y="1188"/>
                    <a:pt x="528" y="1283"/>
                    <a:pt x="729" y="1283"/>
                  </a:cubicBezTo>
                  <a:cubicBezTo>
                    <a:pt x="857" y="1283"/>
                    <a:pt x="986" y="1245"/>
                    <a:pt x="1099" y="1165"/>
                  </a:cubicBezTo>
                  <a:cubicBezTo>
                    <a:pt x="1389" y="962"/>
                    <a:pt x="1457" y="562"/>
                    <a:pt x="1254" y="271"/>
                  </a:cubicBezTo>
                  <a:cubicBezTo>
                    <a:pt x="1129" y="95"/>
                    <a:pt x="930"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23;p25"/>
            <p:cNvSpPr/>
            <p:nvPr/>
          </p:nvSpPr>
          <p:spPr>
            <a:xfrm>
              <a:off x="1738940" y="2261146"/>
              <a:ext cx="47257" cy="41586"/>
            </a:xfrm>
            <a:custGeom>
              <a:avLst/>
              <a:gdLst/>
              <a:ahLst/>
              <a:cxnLst/>
              <a:rect l="l" t="t" r="r" b="b"/>
              <a:pathLst>
                <a:path w="1459" h="1284" extrusionOk="0">
                  <a:moveTo>
                    <a:pt x="730" y="1"/>
                  </a:moveTo>
                  <a:cubicBezTo>
                    <a:pt x="602" y="1"/>
                    <a:pt x="472" y="39"/>
                    <a:pt x="360" y="119"/>
                  </a:cubicBezTo>
                  <a:cubicBezTo>
                    <a:pt x="70" y="322"/>
                    <a:pt x="0" y="723"/>
                    <a:pt x="205" y="1013"/>
                  </a:cubicBezTo>
                  <a:cubicBezTo>
                    <a:pt x="330" y="1189"/>
                    <a:pt x="528" y="1284"/>
                    <a:pt x="730" y="1284"/>
                  </a:cubicBezTo>
                  <a:cubicBezTo>
                    <a:pt x="858" y="1284"/>
                    <a:pt x="987" y="1246"/>
                    <a:pt x="1099" y="1166"/>
                  </a:cubicBezTo>
                  <a:cubicBezTo>
                    <a:pt x="1389" y="963"/>
                    <a:pt x="1459" y="562"/>
                    <a:pt x="1254" y="272"/>
                  </a:cubicBezTo>
                  <a:cubicBezTo>
                    <a:pt x="1129" y="95"/>
                    <a:pt x="931"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24;p25"/>
            <p:cNvSpPr/>
            <p:nvPr/>
          </p:nvSpPr>
          <p:spPr>
            <a:xfrm>
              <a:off x="1671275" y="2269049"/>
              <a:ext cx="47322" cy="41586"/>
            </a:xfrm>
            <a:custGeom>
              <a:avLst/>
              <a:gdLst/>
              <a:ahLst/>
              <a:cxnLst/>
              <a:rect l="l" t="t" r="r" b="b"/>
              <a:pathLst>
                <a:path w="1461" h="1284" extrusionOk="0">
                  <a:moveTo>
                    <a:pt x="729" y="0"/>
                  </a:moveTo>
                  <a:cubicBezTo>
                    <a:pt x="601" y="0"/>
                    <a:pt x="472" y="38"/>
                    <a:pt x="360" y="117"/>
                  </a:cubicBezTo>
                  <a:cubicBezTo>
                    <a:pt x="70" y="322"/>
                    <a:pt x="1" y="722"/>
                    <a:pt x="205" y="1012"/>
                  </a:cubicBezTo>
                  <a:cubicBezTo>
                    <a:pt x="330" y="1189"/>
                    <a:pt x="529" y="1283"/>
                    <a:pt x="730" y="1283"/>
                  </a:cubicBezTo>
                  <a:cubicBezTo>
                    <a:pt x="858" y="1283"/>
                    <a:pt x="987" y="1245"/>
                    <a:pt x="1100" y="1167"/>
                  </a:cubicBezTo>
                  <a:cubicBezTo>
                    <a:pt x="1391" y="961"/>
                    <a:pt x="1460" y="560"/>
                    <a:pt x="1255"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25;p25"/>
            <p:cNvSpPr/>
            <p:nvPr/>
          </p:nvSpPr>
          <p:spPr>
            <a:xfrm>
              <a:off x="1629846" y="2383487"/>
              <a:ext cx="47225" cy="41586"/>
            </a:xfrm>
            <a:custGeom>
              <a:avLst/>
              <a:gdLst/>
              <a:ahLst/>
              <a:cxnLst/>
              <a:rect l="l" t="t" r="r" b="b"/>
              <a:pathLst>
                <a:path w="1458" h="1284" extrusionOk="0">
                  <a:moveTo>
                    <a:pt x="728" y="1"/>
                  </a:moveTo>
                  <a:cubicBezTo>
                    <a:pt x="600" y="1"/>
                    <a:pt x="471" y="39"/>
                    <a:pt x="358" y="118"/>
                  </a:cubicBezTo>
                  <a:cubicBezTo>
                    <a:pt x="70" y="321"/>
                    <a:pt x="1" y="723"/>
                    <a:pt x="204" y="1013"/>
                  </a:cubicBezTo>
                  <a:cubicBezTo>
                    <a:pt x="329" y="1189"/>
                    <a:pt x="528" y="1283"/>
                    <a:pt x="729" y="1283"/>
                  </a:cubicBezTo>
                  <a:cubicBezTo>
                    <a:pt x="857" y="1283"/>
                    <a:pt x="986" y="1245"/>
                    <a:pt x="1098" y="1166"/>
                  </a:cubicBezTo>
                  <a:cubicBezTo>
                    <a:pt x="1388" y="963"/>
                    <a:pt x="1457" y="561"/>
                    <a:pt x="1253" y="272"/>
                  </a:cubicBezTo>
                  <a:cubicBezTo>
                    <a:pt x="1129"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26;p25"/>
            <p:cNvSpPr/>
            <p:nvPr/>
          </p:nvSpPr>
          <p:spPr>
            <a:xfrm>
              <a:off x="1689900" y="2072792"/>
              <a:ext cx="33394" cy="16744"/>
            </a:xfrm>
            <a:custGeom>
              <a:avLst/>
              <a:gdLst/>
              <a:ahLst/>
              <a:cxnLst/>
              <a:rect l="l" t="t" r="r" b="b"/>
              <a:pathLst>
                <a:path w="1031" h="517" extrusionOk="0">
                  <a:moveTo>
                    <a:pt x="1" y="0"/>
                  </a:moveTo>
                  <a:lnTo>
                    <a:pt x="1" y="0"/>
                  </a:lnTo>
                  <a:cubicBezTo>
                    <a:pt x="17" y="84"/>
                    <a:pt x="51" y="169"/>
                    <a:pt x="106" y="245"/>
                  </a:cubicBezTo>
                  <a:cubicBezTo>
                    <a:pt x="231" y="422"/>
                    <a:pt x="430" y="517"/>
                    <a:pt x="631" y="517"/>
                  </a:cubicBezTo>
                  <a:cubicBezTo>
                    <a:pt x="759" y="517"/>
                    <a:pt x="888" y="479"/>
                    <a:pt x="1000" y="399"/>
                  </a:cubicBezTo>
                  <a:cubicBezTo>
                    <a:pt x="1010" y="391"/>
                    <a:pt x="1020" y="382"/>
                    <a:pt x="1030" y="372"/>
                  </a:cubicBezTo>
                  <a:lnTo>
                    <a:pt x="1" y="0"/>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27;p25"/>
            <p:cNvSpPr/>
            <p:nvPr/>
          </p:nvSpPr>
          <p:spPr>
            <a:xfrm>
              <a:off x="1619060" y="2055916"/>
              <a:ext cx="47192" cy="41488"/>
            </a:xfrm>
            <a:custGeom>
              <a:avLst/>
              <a:gdLst/>
              <a:ahLst/>
              <a:cxnLst/>
              <a:rect l="l" t="t" r="r" b="b"/>
              <a:pathLst>
                <a:path w="1457" h="1281" extrusionOk="0">
                  <a:moveTo>
                    <a:pt x="720" y="1"/>
                  </a:moveTo>
                  <a:cubicBezTo>
                    <a:pt x="595" y="1"/>
                    <a:pt x="469" y="37"/>
                    <a:pt x="358" y="115"/>
                  </a:cubicBezTo>
                  <a:cubicBezTo>
                    <a:pt x="70" y="318"/>
                    <a:pt x="0" y="720"/>
                    <a:pt x="204" y="1010"/>
                  </a:cubicBezTo>
                  <a:cubicBezTo>
                    <a:pt x="329" y="1186"/>
                    <a:pt x="527" y="1281"/>
                    <a:pt x="729" y="1281"/>
                  </a:cubicBezTo>
                  <a:cubicBezTo>
                    <a:pt x="857" y="1281"/>
                    <a:pt x="986" y="1242"/>
                    <a:pt x="1099" y="1163"/>
                  </a:cubicBezTo>
                  <a:cubicBezTo>
                    <a:pt x="1387" y="960"/>
                    <a:pt x="1457" y="558"/>
                    <a:pt x="1252" y="269"/>
                  </a:cubicBezTo>
                  <a:cubicBezTo>
                    <a:pt x="1214" y="215"/>
                    <a:pt x="1167" y="172"/>
                    <a:pt x="1117" y="132"/>
                  </a:cubicBezTo>
                  <a:lnTo>
                    <a:pt x="754" y="2"/>
                  </a:lnTo>
                  <a:cubicBezTo>
                    <a:pt x="743" y="1"/>
                    <a:pt x="731" y="1"/>
                    <a:pt x="72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28;p25"/>
            <p:cNvSpPr/>
            <p:nvPr/>
          </p:nvSpPr>
          <p:spPr>
            <a:xfrm>
              <a:off x="1645200" y="2162450"/>
              <a:ext cx="47225" cy="41586"/>
            </a:xfrm>
            <a:custGeom>
              <a:avLst/>
              <a:gdLst/>
              <a:ahLst/>
              <a:cxnLst/>
              <a:rect l="l" t="t" r="r" b="b"/>
              <a:pathLst>
                <a:path w="1458" h="1284" extrusionOk="0">
                  <a:moveTo>
                    <a:pt x="728" y="1"/>
                  </a:moveTo>
                  <a:cubicBezTo>
                    <a:pt x="600" y="1"/>
                    <a:pt x="471" y="39"/>
                    <a:pt x="359" y="117"/>
                  </a:cubicBezTo>
                  <a:cubicBezTo>
                    <a:pt x="69" y="322"/>
                    <a:pt x="1" y="721"/>
                    <a:pt x="204" y="1012"/>
                  </a:cubicBezTo>
                  <a:cubicBezTo>
                    <a:pt x="329" y="1189"/>
                    <a:pt x="528" y="1284"/>
                    <a:pt x="730" y="1284"/>
                  </a:cubicBezTo>
                  <a:cubicBezTo>
                    <a:pt x="858" y="1284"/>
                    <a:pt x="987" y="1246"/>
                    <a:pt x="1098" y="1167"/>
                  </a:cubicBezTo>
                  <a:cubicBezTo>
                    <a:pt x="1388" y="962"/>
                    <a:pt x="1458" y="562"/>
                    <a:pt x="1253" y="272"/>
                  </a:cubicBezTo>
                  <a:cubicBezTo>
                    <a:pt x="1128"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29;p25"/>
            <p:cNvSpPr/>
            <p:nvPr/>
          </p:nvSpPr>
          <p:spPr>
            <a:xfrm>
              <a:off x="1577502" y="2170257"/>
              <a:ext cx="47322" cy="41618"/>
            </a:xfrm>
            <a:custGeom>
              <a:avLst/>
              <a:gdLst/>
              <a:ahLst/>
              <a:cxnLst/>
              <a:rect l="l" t="t" r="r" b="b"/>
              <a:pathLst>
                <a:path w="1461" h="1285" extrusionOk="0">
                  <a:moveTo>
                    <a:pt x="729" y="0"/>
                  </a:moveTo>
                  <a:cubicBezTo>
                    <a:pt x="601" y="0"/>
                    <a:pt x="472" y="38"/>
                    <a:pt x="360" y="118"/>
                  </a:cubicBezTo>
                  <a:cubicBezTo>
                    <a:pt x="71" y="322"/>
                    <a:pt x="1" y="723"/>
                    <a:pt x="205" y="1012"/>
                  </a:cubicBezTo>
                  <a:cubicBezTo>
                    <a:pt x="331" y="1189"/>
                    <a:pt x="529" y="1284"/>
                    <a:pt x="731" y="1284"/>
                  </a:cubicBezTo>
                  <a:cubicBezTo>
                    <a:pt x="859" y="1284"/>
                    <a:pt x="988" y="1246"/>
                    <a:pt x="1100" y="1167"/>
                  </a:cubicBezTo>
                  <a:cubicBezTo>
                    <a:pt x="1391" y="962"/>
                    <a:pt x="1461" y="562"/>
                    <a:pt x="1255" y="272"/>
                  </a:cubicBezTo>
                  <a:cubicBezTo>
                    <a:pt x="1130"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30;p25"/>
            <p:cNvSpPr/>
            <p:nvPr/>
          </p:nvSpPr>
          <p:spPr>
            <a:xfrm>
              <a:off x="1598297" y="2113022"/>
              <a:ext cx="47225" cy="41586"/>
            </a:xfrm>
            <a:custGeom>
              <a:avLst/>
              <a:gdLst/>
              <a:ahLst/>
              <a:cxnLst/>
              <a:rect l="l" t="t" r="r" b="b"/>
              <a:pathLst>
                <a:path w="1458" h="1284" extrusionOk="0">
                  <a:moveTo>
                    <a:pt x="728" y="0"/>
                  </a:moveTo>
                  <a:cubicBezTo>
                    <a:pt x="600" y="0"/>
                    <a:pt x="471" y="38"/>
                    <a:pt x="359" y="117"/>
                  </a:cubicBezTo>
                  <a:cubicBezTo>
                    <a:pt x="69" y="322"/>
                    <a:pt x="1" y="723"/>
                    <a:pt x="204" y="1012"/>
                  </a:cubicBezTo>
                  <a:cubicBezTo>
                    <a:pt x="329" y="1189"/>
                    <a:pt x="528" y="1284"/>
                    <a:pt x="730" y="1284"/>
                  </a:cubicBezTo>
                  <a:cubicBezTo>
                    <a:pt x="858" y="1284"/>
                    <a:pt x="986" y="1246"/>
                    <a:pt x="1098" y="1166"/>
                  </a:cubicBezTo>
                  <a:cubicBezTo>
                    <a:pt x="1389" y="962"/>
                    <a:pt x="1457" y="561"/>
                    <a:pt x="1253" y="272"/>
                  </a:cubicBezTo>
                  <a:cubicBezTo>
                    <a:pt x="1128" y="95"/>
                    <a:pt x="929" y="0"/>
                    <a:pt x="72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31;p25"/>
            <p:cNvSpPr/>
            <p:nvPr/>
          </p:nvSpPr>
          <p:spPr>
            <a:xfrm>
              <a:off x="1551427" y="2063690"/>
              <a:ext cx="47225" cy="41618"/>
            </a:xfrm>
            <a:custGeom>
              <a:avLst/>
              <a:gdLst/>
              <a:ahLst/>
              <a:cxnLst/>
              <a:rect l="l" t="t" r="r" b="b"/>
              <a:pathLst>
                <a:path w="1458" h="1285" extrusionOk="0">
                  <a:moveTo>
                    <a:pt x="727" y="1"/>
                  </a:moveTo>
                  <a:cubicBezTo>
                    <a:pt x="600" y="1"/>
                    <a:pt x="471" y="39"/>
                    <a:pt x="359" y="118"/>
                  </a:cubicBezTo>
                  <a:cubicBezTo>
                    <a:pt x="71" y="323"/>
                    <a:pt x="1" y="723"/>
                    <a:pt x="205" y="1013"/>
                  </a:cubicBezTo>
                  <a:cubicBezTo>
                    <a:pt x="330" y="1190"/>
                    <a:pt x="528" y="1284"/>
                    <a:pt x="730" y="1284"/>
                  </a:cubicBezTo>
                  <a:cubicBezTo>
                    <a:pt x="858" y="1284"/>
                    <a:pt x="987" y="1246"/>
                    <a:pt x="1098" y="1167"/>
                  </a:cubicBezTo>
                  <a:cubicBezTo>
                    <a:pt x="1388" y="963"/>
                    <a:pt x="1458" y="561"/>
                    <a:pt x="1253" y="273"/>
                  </a:cubicBezTo>
                  <a:cubicBezTo>
                    <a:pt x="1127" y="96"/>
                    <a:pt x="929" y="1"/>
                    <a:pt x="72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32;p25"/>
            <p:cNvSpPr/>
            <p:nvPr/>
          </p:nvSpPr>
          <p:spPr>
            <a:xfrm>
              <a:off x="1603674" y="2276888"/>
              <a:ext cx="47322" cy="41618"/>
            </a:xfrm>
            <a:custGeom>
              <a:avLst/>
              <a:gdLst/>
              <a:ahLst/>
              <a:cxnLst/>
              <a:rect l="l" t="t" r="r" b="b"/>
              <a:pathLst>
                <a:path w="1461" h="1285" extrusionOk="0">
                  <a:moveTo>
                    <a:pt x="731" y="1"/>
                  </a:moveTo>
                  <a:cubicBezTo>
                    <a:pt x="603" y="1"/>
                    <a:pt x="474" y="39"/>
                    <a:pt x="361" y="118"/>
                  </a:cubicBezTo>
                  <a:cubicBezTo>
                    <a:pt x="70" y="324"/>
                    <a:pt x="1" y="723"/>
                    <a:pt x="207" y="1013"/>
                  </a:cubicBezTo>
                  <a:cubicBezTo>
                    <a:pt x="332" y="1190"/>
                    <a:pt x="530" y="1285"/>
                    <a:pt x="732" y="1285"/>
                  </a:cubicBezTo>
                  <a:cubicBezTo>
                    <a:pt x="860" y="1285"/>
                    <a:pt x="989" y="1247"/>
                    <a:pt x="1101" y="1167"/>
                  </a:cubicBezTo>
                  <a:cubicBezTo>
                    <a:pt x="1391" y="963"/>
                    <a:pt x="1460" y="563"/>
                    <a:pt x="1256" y="273"/>
                  </a:cubicBezTo>
                  <a:cubicBezTo>
                    <a:pt x="1131" y="96"/>
                    <a:pt x="932" y="1"/>
                    <a:pt x="731"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33;p25"/>
            <p:cNvSpPr/>
            <p:nvPr/>
          </p:nvSpPr>
          <p:spPr>
            <a:xfrm>
              <a:off x="1536074" y="2284759"/>
              <a:ext cx="47225" cy="41618"/>
            </a:xfrm>
            <a:custGeom>
              <a:avLst/>
              <a:gdLst/>
              <a:ahLst/>
              <a:cxnLst/>
              <a:rect l="l" t="t" r="r" b="b"/>
              <a:pathLst>
                <a:path w="1458" h="1285" extrusionOk="0">
                  <a:moveTo>
                    <a:pt x="728" y="1"/>
                  </a:moveTo>
                  <a:cubicBezTo>
                    <a:pt x="601" y="1"/>
                    <a:pt x="472" y="39"/>
                    <a:pt x="360" y="118"/>
                  </a:cubicBezTo>
                  <a:cubicBezTo>
                    <a:pt x="70" y="322"/>
                    <a:pt x="1" y="723"/>
                    <a:pt x="205" y="1012"/>
                  </a:cubicBezTo>
                  <a:cubicBezTo>
                    <a:pt x="329" y="1190"/>
                    <a:pt x="528" y="1285"/>
                    <a:pt x="730" y="1285"/>
                  </a:cubicBezTo>
                  <a:cubicBezTo>
                    <a:pt x="858" y="1285"/>
                    <a:pt x="987" y="1246"/>
                    <a:pt x="1100" y="1167"/>
                  </a:cubicBezTo>
                  <a:cubicBezTo>
                    <a:pt x="1389" y="963"/>
                    <a:pt x="1457" y="562"/>
                    <a:pt x="1253" y="273"/>
                  </a:cubicBezTo>
                  <a:cubicBezTo>
                    <a:pt x="1129"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34;p25"/>
            <p:cNvSpPr/>
            <p:nvPr/>
          </p:nvSpPr>
          <p:spPr>
            <a:xfrm>
              <a:off x="1624437" y="2219653"/>
              <a:ext cx="47257" cy="41618"/>
            </a:xfrm>
            <a:custGeom>
              <a:avLst/>
              <a:gdLst/>
              <a:ahLst/>
              <a:cxnLst/>
              <a:rect l="l" t="t" r="r" b="b"/>
              <a:pathLst>
                <a:path w="1459" h="1285" extrusionOk="0">
                  <a:moveTo>
                    <a:pt x="728" y="0"/>
                  </a:moveTo>
                  <a:cubicBezTo>
                    <a:pt x="601" y="0"/>
                    <a:pt x="472" y="38"/>
                    <a:pt x="359" y="118"/>
                  </a:cubicBezTo>
                  <a:cubicBezTo>
                    <a:pt x="70" y="322"/>
                    <a:pt x="0" y="722"/>
                    <a:pt x="205" y="1012"/>
                  </a:cubicBezTo>
                  <a:cubicBezTo>
                    <a:pt x="330" y="1189"/>
                    <a:pt x="528" y="1284"/>
                    <a:pt x="730" y="1284"/>
                  </a:cubicBezTo>
                  <a:cubicBezTo>
                    <a:pt x="858" y="1284"/>
                    <a:pt x="987" y="1246"/>
                    <a:pt x="1099" y="1167"/>
                  </a:cubicBezTo>
                  <a:cubicBezTo>
                    <a:pt x="1389" y="962"/>
                    <a:pt x="1458" y="562"/>
                    <a:pt x="1254" y="272"/>
                  </a:cubicBezTo>
                  <a:cubicBezTo>
                    <a:pt x="1129" y="95"/>
                    <a:pt x="930" y="0"/>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35;p25"/>
            <p:cNvSpPr/>
            <p:nvPr/>
          </p:nvSpPr>
          <p:spPr>
            <a:xfrm>
              <a:off x="1556836" y="2227524"/>
              <a:ext cx="47257" cy="41586"/>
            </a:xfrm>
            <a:custGeom>
              <a:avLst/>
              <a:gdLst/>
              <a:ahLst/>
              <a:cxnLst/>
              <a:rect l="l" t="t" r="r" b="b"/>
              <a:pathLst>
                <a:path w="1459" h="1284" extrusionOk="0">
                  <a:moveTo>
                    <a:pt x="728" y="1"/>
                  </a:moveTo>
                  <a:cubicBezTo>
                    <a:pt x="600" y="1"/>
                    <a:pt x="471" y="39"/>
                    <a:pt x="359" y="117"/>
                  </a:cubicBezTo>
                  <a:cubicBezTo>
                    <a:pt x="70" y="322"/>
                    <a:pt x="0" y="722"/>
                    <a:pt x="205" y="1012"/>
                  </a:cubicBezTo>
                  <a:cubicBezTo>
                    <a:pt x="330" y="1189"/>
                    <a:pt x="528" y="1284"/>
                    <a:pt x="730" y="1284"/>
                  </a:cubicBezTo>
                  <a:cubicBezTo>
                    <a:pt x="858" y="1284"/>
                    <a:pt x="987" y="1246"/>
                    <a:pt x="1099" y="1167"/>
                  </a:cubicBezTo>
                  <a:cubicBezTo>
                    <a:pt x="1389" y="962"/>
                    <a:pt x="1458" y="562"/>
                    <a:pt x="1254" y="272"/>
                  </a:cubicBezTo>
                  <a:cubicBezTo>
                    <a:pt x="1129" y="95"/>
                    <a:pt x="930" y="1"/>
                    <a:pt x="72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36;p25"/>
            <p:cNvSpPr/>
            <p:nvPr/>
          </p:nvSpPr>
          <p:spPr>
            <a:xfrm>
              <a:off x="1576466" y="2034862"/>
              <a:ext cx="32325" cy="13182"/>
            </a:xfrm>
            <a:custGeom>
              <a:avLst/>
              <a:gdLst/>
              <a:ahLst/>
              <a:cxnLst/>
              <a:rect l="l" t="t" r="r" b="b"/>
              <a:pathLst>
                <a:path w="998" h="407" extrusionOk="0">
                  <a:moveTo>
                    <a:pt x="0" y="0"/>
                  </a:moveTo>
                  <a:lnTo>
                    <a:pt x="0" y="0"/>
                  </a:lnTo>
                  <a:cubicBezTo>
                    <a:pt x="19" y="45"/>
                    <a:pt x="42" y="92"/>
                    <a:pt x="73" y="135"/>
                  </a:cubicBezTo>
                  <a:cubicBezTo>
                    <a:pt x="198" y="312"/>
                    <a:pt x="397" y="406"/>
                    <a:pt x="599" y="406"/>
                  </a:cubicBezTo>
                  <a:cubicBezTo>
                    <a:pt x="726" y="406"/>
                    <a:pt x="855" y="368"/>
                    <a:pt x="967" y="290"/>
                  </a:cubicBezTo>
                  <a:cubicBezTo>
                    <a:pt x="977" y="280"/>
                    <a:pt x="987" y="271"/>
                    <a:pt x="997" y="263"/>
                  </a:cubicBezTo>
                  <a:lnTo>
                    <a:pt x="646" y="135"/>
                  </a:lnTo>
                  <a:cubicBezTo>
                    <a:pt x="433" y="58"/>
                    <a:pt x="216" y="14"/>
                    <a:pt x="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37;p25"/>
            <p:cNvSpPr/>
            <p:nvPr/>
          </p:nvSpPr>
          <p:spPr>
            <a:xfrm>
              <a:off x="1530664" y="2120958"/>
              <a:ext cx="47257" cy="41586"/>
            </a:xfrm>
            <a:custGeom>
              <a:avLst/>
              <a:gdLst/>
              <a:ahLst/>
              <a:cxnLst/>
              <a:rect l="l" t="t" r="r" b="b"/>
              <a:pathLst>
                <a:path w="1459" h="1284" extrusionOk="0">
                  <a:moveTo>
                    <a:pt x="729" y="0"/>
                  </a:moveTo>
                  <a:cubicBezTo>
                    <a:pt x="601" y="0"/>
                    <a:pt x="472" y="38"/>
                    <a:pt x="359" y="118"/>
                  </a:cubicBezTo>
                  <a:cubicBezTo>
                    <a:pt x="70" y="322"/>
                    <a:pt x="0" y="723"/>
                    <a:pt x="205" y="1012"/>
                  </a:cubicBezTo>
                  <a:cubicBezTo>
                    <a:pt x="330" y="1189"/>
                    <a:pt x="529" y="1284"/>
                    <a:pt x="730" y="1284"/>
                  </a:cubicBezTo>
                  <a:cubicBezTo>
                    <a:pt x="858" y="1284"/>
                    <a:pt x="987" y="1246"/>
                    <a:pt x="1099" y="1167"/>
                  </a:cubicBezTo>
                  <a:cubicBezTo>
                    <a:pt x="1389" y="962"/>
                    <a:pt x="1458" y="561"/>
                    <a:pt x="1254" y="272"/>
                  </a:cubicBezTo>
                  <a:cubicBezTo>
                    <a:pt x="1129" y="95"/>
                    <a:pt x="930" y="0"/>
                    <a:pt x="72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38;p25"/>
            <p:cNvSpPr/>
            <p:nvPr/>
          </p:nvSpPr>
          <p:spPr>
            <a:xfrm>
              <a:off x="1468700" y="2128926"/>
              <a:ext cx="41621" cy="41553"/>
            </a:xfrm>
            <a:custGeom>
              <a:avLst/>
              <a:gdLst/>
              <a:ahLst/>
              <a:cxnLst/>
              <a:rect l="l" t="t" r="r" b="b"/>
              <a:pathLst>
                <a:path w="1285" h="1283" extrusionOk="0">
                  <a:moveTo>
                    <a:pt x="560" y="1"/>
                  </a:moveTo>
                  <a:cubicBezTo>
                    <a:pt x="498" y="1"/>
                    <a:pt x="435" y="10"/>
                    <a:pt x="374" y="28"/>
                  </a:cubicBezTo>
                  <a:lnTo>
                    <a:pt x="1" y="956"/>
                  </a:lnTo>
                  <a:cubicBezTo>
                    <a:pt x="12" y="973"/>
                    <a:pt x="21" y="993"/>
                    <a:pt x="32" y="1010"/>
                  </a:cubicBezTo>
                  <a:cubicBezTo>
                    <a:pt x="157" y="1188"/>
                    <a:pt x="356" y="1282"/>
                    <a:pt x="558" y="1282"/>
                  </a:cubicBezTo>
                  <a:cubicBezTo>
                    <a:pt x="686" y="1282"/>
                    <a:pt x="815" y="1244"/>
                    <a:pt x="926" y="1165"/>
                  </a:cubicBezTo>
                  <a:cubicBezTo>
                    <a:pt x="1215" y="958"/>
                    <a:pt x="1284" y="559"/>
                    <a:pt x="1080" y="269"/>
                  </a:cubicBezTo>
                  <a:cubicBezTo>
                    <a:pt x="955" y="93"/>
                    <a:pt x="759" y="1"/>
                    <a:pt x="56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39;p25"/>
            <p:cNvSpPr/>
            <p:nvPr/>
          </p:nvSpPr>
          <p:spPr>
            <a:xfrm>
              <a:off x="1490791" y="2071691"/>
              <a:ext cx="40261" cy="41521"/>
            </a:xfrm>
            <a:custGeom>
              <a:avLst/>
              <a:gdLst/>
              <a:ahLst/>
              <a:cxnLst/>
              <a:rect l="l" t="t" r="r" b="b"/>
              <a:pathLst>
                <a:path w="1243" h="1282" extrusionOk="0">
                  <a:moveTo>
                    <a:pt x="518" y="0"/>
                  </a:moveTo>
                  <a:cubicBezTo>
                    <a:pt x="493" y="0"/>
                    <a:pt x="469" y="2"/>
                    <a:pt x="445" y="5"/>
                  </a:cubicBezTo>
                  <a:cubicBezTo>
                    <a:pt x="377" y="114"/>
                    <a:pt x="315" y="229"/>
                    <a:pt x="269" y="352"/>
                  </a:cubicBezTo>
                  <a:lnTo>
                    <a:pt x="0" y="1023"/>
                  </a:lnTo>
                  <a:cubicBezTo>
                    <a:pt x="126" y="1191"/>
                    <a:pt x="320" y="1281"/>
                    <a:pt x="516" y="1281"/>
                  </a:cubicBezTo>
                  <a:cubicBezTo>
                    <a:pt x="643" y="1281"/>
                    <a:pt x="772" y="1243"/>
                    <a:pt x="883" y="1165"/>
                  </a:cubicBezTo>
                  <a:cubicBezTo>
                    <a:pt x="1173" y="959"/>
                    <a:pt x="1243" y="558"/>
                    <a:pt x="1037" y="269"/>
                  </a:cubicBezTo>
                  <a:cubicBezTo>
                    <a:pt x="914" y="93"/>
                    <a:pt x="717" y="0"/>
                    <a:pt x="51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40;p25"/>
            <p:cNvSpPr/>
            <p:nvPr/>
          </p:nvSpPr>
          <p:spPr>
            <a:xfrm>
              <a:off x="1519910" y="2038036"/>
              <a:ext cx="28762" cy="17846"/>
            </a:xfrm>
            <a:custGeom>
              <a:avLst/>
              <a:gdLst/>
              <a:ahLst/>
              <a:cxnLst/>
              <a:rect l="l" t="t" r="r" b="b"/>
              <a:pathLst>
                <a:path w="888" h="551" extrusionOk="0">
                  <a:moveTo>
                    <a:pt x="887" y="0"/>
                  </a:moveTo>
                  <a:lnTo>
                    <a:pt x="887" y="0"/>
                  </a:lnTo>
                  <a:cubicBezTo>
                    <a:pt x="562" y="99"/>
                    <a:pt x="258" y="270"/>
                    <a:pt x="0" y="497"/>
                  </a:cubicBezTo>
                  <a:cubicBezTo>
                    <a:pt x="82" y="532"/>
                    <a:pt x="170" y="550"/>
                    <a:pt x="258" y="550"/>
                  </a:cubicBezTo>
                  <a:cubicBezTo>
                    <a:pt x="385" y="550"/>
                    <a:pt x="513" y="513"/>
                    <a:pt x="625" y="434"/>
                  </a:cubicBezTo>
                  <a:cubicBezTo>
                    <a:pt x="775" y="328"/>
                    <a:pt x="863" y="168"/>
                    <a:pt x="88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41;p25"/>
            <p:cNvSpPr/>
            <p:nvPr/>
          </p:nvSpPr>
          <p:spPr>
            <a:xfrm>
              <a:off x="1489171" y="2235460"/>
              <a:ext cx="47322" cy="41586"/>
            </a:xfrm>
            <a:custGeom>
              <a:avLst/>
              <a:gdLst/>
              <a:ahLst/>
              <a:cxnLst/>
              <a:rect l="l" t="t" r="r" b="b"/>
              <a:pathLst>
                <a:path w="1461" h="1284" extrusionOk="0">
                  <a:moveTo>
                    <a:pt x="730" y="1"/>
                  </a:moveTo>
                  <a:cubicBezTo>
                    <a:pt x="603" y="1"/>
                    <a:pt x="474" y="39"/>
                    <a:pt x="361" y="118"/>
                  </a:cubicBezTo>
                  <a:cubicBezTo>
                    <a:pt x="70" y="322"/>
                    <a:pt x="1" y="723"/>
                    <a:pt x="206" y="1012"/>
                  </a:cubicBezTo>
                  <a:cubicBezTo>
                    <a:pt x="332" y="1190"/>
                    <a:pt x="530" y="1284"/>
                    <a:pt x="732" y="1284"/>
                  </a:cubicBezTo>
                  <a:cubicBezTo>
                    <a:pt x="859" y="1284"/>
                    <a:pt x="989" y="1246"/>
                    <a:pt x="1101" y="1167"/>
                  </a:cubicBezTo>
                  <a:cubicBezTo>
                    <a:pt x="1391" y="963"/>
                    <a:pt x="1460" y="561"/>
                    <a:pt x="1256" y="273"/>
                  </a:cubicBezTo>
                  <a:cubicBezTo>
                    <a:pt x="1131" y="95"/>
                    <a:pt x="932"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42;p25"/>
            <p:cNvSpPr/>
            <p:nvPr/>
          </p:nvSpPr>
          <p:spPr>
            <a:xfrm>
              <a:off x="1509902" y="2178193"/>
              <a:ext cx="47225" cy="41618"/>
            </a:xfrm>
            <a:custGeom>
              <a:avLst/>
              <a:gdLst/>
              <a:ahLst/>
              <a:cxnLst/>
              <a:rect l="l" t="t" r="r" b="b"/>
              <a:pathLst>
                <a:path w="1458" h="1285" extrusionOk="0">
                  <a:moveTo>
                    <a:pt x="730" y="1"/>
                  </a:moveTo>
                  <a:cubicBezTo>
                    <a:pt x="602" y="1"/>
                    <a:pt x="473" y="39"/>
                    <a:pt x="360" y="118"/>
                  </a:cubicBezTo>
                  <a:cubicBezTo>
                    <a:pt x="70" y="323"/>
                    <a:pt x="1" y="723"/>
                    <a:pt x="205" y="1013"/>
                  </a:cubicBezTo>
                  <a:cubicBezTo>
                    <a:pt x="330" y="1190"/>
                    <a:pt x="529" y="1284"/>
                    <a:pt x="730" y="1284"/>
                  </a:cubicBezTo>
                  <a:cubicBezTo>
                    <a:pt x="858" y="1284"/>
                    <a:pt x="987" y="1246"/>
                    <a:pt x="1100" y="1168"/>
                  </a:cubicBezTo>
                  <a:cubicBezTo>
                    <a:pt x="1389" y="963"/>
                    <a:pt x="1458" y="561"/>
                    <a:pt x="1255" y="273"/>
                  </a:cubicBezTo>
                  <a:cubicBezTo>
                    <a:pt x="1130" y="95"/>
                    <a:pt x="931" y="1"/>
                    <a:pt x="730"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43;p25"/>
            <p:cNvSpPr/>
            <p:nvPr/>
          </p:nvSpPr>
          <p:spPr>
            <a:xfrm>
              <a:off x="1446674" y="2186096"/>
              <a:ext cx="42884" cy="41586"/>
            </a:xfrm>
            <a:custGeom>
              <a:avLst/>
              <a:gdLst/>
              <a:ahLst/>
              <a:cxnLst/>
              <a:rect l="l" t="t" r="r" b="b"/>
              <a:pathLst>
                <a:path w="1324" h="1284" extrusionOk="0">
                  <a:moveTo>
                    <a:pt x="596" y="1"/>
                  </a:moveTo>
                  <a:cubicBezTo>
                    <a:pt x="507" y="1"/>
                    <a:pt x="417" y="19"/>
                    <a:pt x="333" y="57"/>
                  </a:cubicBezTo>
                  <a:lnTo>
                    <a:pt x="1" y="882"/>
                  </a:lnTo>
                  <a:cubicBezTo>
                    <a:pt x="19" y="926"/>
                    <a:pt x="42" y="970"/>
                    <a:pt x="70" y="1012"/>
                  </a:cubicBezTo>
                  <a:cubicBezTo>
                    <a:pt x="195" y="1189"/>
                    <a:pt x="394" y="1284"/>
                    <a:pt x="596" y="1284"/>
                  </a:cubicBezTo>
                  <a:cubicBezTo>
                    <a:pt x="723" y="1284"/>
                    <a:pt x="852" y="1246"/>
                    <a:pt x="965" y="1166"/>
                  </a:cubicBezTo>
                  <a:cubicBezTo>
                    <a:pt x="1254" y="962"/>
                    <a:pt x="1324" y="561"/>
                    <a:pt x="1120" y="272"/>
                  </a:cubicBezTo>
                  <a:cubicBezTo>
                    <a:pt x="994" y="95"/>
                    <a:pt x="796" y="1"/>
                    <a:pt x="59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44;p25"/>
            <p:cNvSpPr/>
            <p:nvPr/>
          </p:nvSpPr>
          <p:spPr>
            <a:xfrm>
              <a:off x="1607820" y="2218228"/>
              <a:ext cx="91145" cy="51755"/>
            </a:xfrm>
            <a:custGeom>
              <a:avLst/>
              <a:gdLst/>
              <a:ahLst/>
              <a:cxnLst/>
              <a:rect l="l" t="t" r="r" b="b"/>
              <a:pathLst>
                <a:path w="2814" h="1598" extrusionOk="0">
                  <a:moveTo>
                    <a:pt x="944" y="1"/>
                  </a:moveTo>
                  <a:cubicBezTo>
                    <a:pt x="725" y="1"/>
                    <a:pt x="514" y="50"/>
                    <a:pt x="339" y="163"/>
                  </a:cubicBezTo>
                  <a:cubicBezTo>
                    <a:pt x="42" y="353"/>
                    <a:pt x="1" y="759"/>
                    <a:pt x="375" y="1120"/>
                  </a:cubicBezTo>
                  <a:cubicBezTo>
                    <a:pt x="717" y="1449"/>
                    <a:pt x="1194" y="1597"/>
                    <a:pt x="1599" y="1597"/>
                  </a:cubicBezTo>
                  <a:cubicBezTo>
                    <a:pt x="1903" y="1597"/>
                    <a:pt x="2167" y="1513"/>
                    <a:pt x="2301" y="1360"/>
                  </a:cubicBezTo>
                  <a:cubicBezTo>
                    <a:pt x="2813" y="771"/>
                    <a:pt x="1812" y="1"/>
                    <a:pt x="944"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45;p25"/>
            <p:cNvSpPr/>
            <p:nvPr/>
          </p:nvSpPr>
          <p:spPr>
            <a:xfrm>
              <a:off x="1787689" y="2281390"/>
              <a:ext cx="77380" cy="53277"/>
            </a:xfrm>
            <a:custGeom>
              <a:avLst/>
              <a:gdLst/>
              <a:ahLst/>
              <a:cxnLst/>
              <a:rect l="l" t="t" r="r" b="b"/>
              <a:pathLst>
                <a:path w="2389" h="1645" extrusionOk="0">
                  <a:moveTo>
                    <a:pt x="765" y="1"/>
                  </a:moveTo>
                  <a:cubicBezTo>
                    <a:pt x="342" y="1"/>
                    <a:pt x="0" y="182"/>
                    <a:pt x="10" y="590"/>
                  </a:cubicBezTo>
                  <a:cubicBezTo>
                    <a:pt x="18" y="1044"/>
                    <a:pt x="743" y="1644"/>
                    <a:pt x="1529" y="1644"/>
                  </a:cubicBezTo>
                  <a:cubicBezTo>
                    <a:pt x="1566" y="1644"/>
                    <a:pt x="1603" y="1643"/>
                    <a:pt x="1640" y="1640"/>
                  </a:cubicBezTo>
                  <a:cubicBezTo>
                    <a:pt x="2158" y="1603"/>
                    <a:pt x="2388" y="1265"/>
                    <a:pt x="2283" y="929"/>
                  </a:cubicBezTo>
                  <a:cubicBezTo>
                    <a:pt x="2102" y="351"/>
                    <a:pt x="1354" y="1"/>
                    <a:pt x="765"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46;p25"/>
            <p:cNvSpPr/>
            <p:nvPr/>
          </p:nvSpPr>
          <p:spPr>
            <a:xfrm>
              <a:off x="1394070" y="2422454"/>
              <a:ext cx="483939" cy="253238"/>
            </a:xfrm>
            <a:custGeom>
              <a:avLst/>
              <a:gdLst/>
              <a:ahLst/>
              <a:cxnLst/>
              <a:rect l="l" t="t" r="r" b="b"/>
              <a:pathLst>
                <a:path w="14941" h="7819" extrusionOk="0">
                  <a:moveTo>
                    <a:pt x="1696" y="1"/>
                  </a:moveTo>
                  <a:cubicBezTo>
                    <a:pt x="1351" y="1"/>
                    <a:pt x="1025" y="206"/>
                    <a:pt x="888" y="544"/>
                  </a:cubicBezTo>
                  <a:lnTo>
                    <a:pt x="0" y="2717"/>
                  </a:lnTo>
                  <a:lnTo>
                    <a:pt x="14088" y="7819"/>
                  </a:lnTo>
                  <a:lnTo>
                    <a:pt x="14799" y="5582"/>
                  </a:lnTo>
                  <a:cubicBezTo>
                    <a:pt x="14941" y="5137"/>
                    <a:pt x="14705" y="4658"/>
                    <a:pt x="14265" y="4498"/>
                  </a:cubicBezTo>
                  <a:lnTo>
                    <a:pt x="1991" y="52"/>
                  </a:lnTo>
                  <a:cubicBezTo>
                    <a:pt x="1894" y="18"/>
                    <a:pt x="1794" y="1"/>
                    <a:pt x="1696"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47;p25"/>
            <p:cNvSpPr/>
            <p:nvPr/>
          </p:nvSpPr>
          <p:spPr>
            <a:xfrm>
              <a:off x="1676522" y="1940798"/>
              <a:ext cx="259671" cy="218130"/>
            </a:xfrm>
            <a:custGeom>
              <a:avLst/>
              <a:gdLst/>
              <a:ahLst/>
              <a:cxnLst/>
              <a:rect l="l" t="t" r="r" b="b"/>
              <a:pathLst>
                <a:path w="8017" h="6735" extrusionOk="0">
                  <a:moveTo>
                    <a:pt x="4497" y="1"/>
                  </a:moveTo>
                  <a:cubicBezTo>
                    <a:pt x="3144" y="1"/>
                    <a:pt x="1778" y="833"/>
                    <a:pt x="847" y="2230"/>
                  </a:cubicBezTo>
                  <a:cubicBezTo>
                    <a:pt x="564" y="2650"/>
                    <a:pt x="330" y="3114"/>
                    <a:pt x="150" y="3614"/>
                  </a:cubicBezTo>
                  <a:cubicBezTo>
                    <a:pt x="110" y="3723"/>
                    <a:pt x="73" y="3835"/>
                    <a:pt x="39" y="3948"/>
                  </a:cubicBezTo>
                  <a:lnTo>
                    <a:pt x="1" y="4080"/>
                  </a:lnTo>
                  <a:lnTo>
                    <a:pt x="1209" y="4518"/>
                  </a:lnTo>
                  <a:lnTo>
                    <a:pt x="1252" y="4366"/>
                  </a:lnTo>
                  <a:cubicBezTo>
                    <a:pt x="1280" y="4267"/>
                    <a:pt x="1314" y="4162"/>
                    <a:pt x="1355" y="4050"/>
                  </a:cubicBezTo>
                  <a:cubicBezTo>
                    <a:pt x="1875" y="2610"/>
                    <a:pt x="2982" y="1510"/>
                    <a:pt x="4111" y="1311"/>
                  </a:cubicBezTo>
                  <a:cubicBezTo>
                    <a:pt x="4235" y="1288"/>
                    <a:pt x="4361" y="1278"/>
                    <a:pt x="4482" y="1278"/>
                  </a:cubicBezTo>
                  <a:cubicBezTo>
                    <a:pt x="4702" y="1278"/>
                    <a:pt x="4915" y="1315"/>
                    <a:pt x="5118" y="1388"/>
                  </a:cubicBezTo>
                  <a:cubicBezTo>
                    <a:pt x="5766" y="1622"/>
                    <a:pt x="6251" y="2210"/>
                    <a:pt x="6478" y="3040"/>
                  </a:cubicBezTo>
                  <a:cubicBezTo>
                    <a:pt x="6712" y="3889"/>
                    <a:pt x="6648" y="4885"/>
                    <a:pt x="6303" y="5842"/>
                  </a:cubicBezTo>
                  <a:cubicBezTo>
                    <a:pt x="6262" y="5954"/>
                    <a:pt x="6221" y="6056"/>
                    <a:pt x="6178" y="6150"/>
                  </a:cubicBezTo>
                  <a:lnTo>
                    <a:pt x="6113" y="6296"/>
                  </a:lnTo>
                  <a:lnTo>
                    <a:pt x="7323" y="6735"/>
                  </a:lnTo>
                  <a:lnTo>
                    <a:pt x="7378" y="6607"/>
                  </a:lnTo>
                  <a:cubicBezTo>
                    <a:pt x="7425" y="6499"/>
                    <a:pt x="7467" y="6390"/>
                    <a:pt x="7507" y="6279"/>
                  </a:cubicBezTo>
                  <a:cubicBezTo>
                    <a:pt x="7966" y="5017"/>
                    <a:pt x="8017" y="3689"/>
                    <a:pt x="7655" y="2542"/>
                  </a:cubicBezTo>
                  <a:cubicBezTo>
                    <a:pt x="7287" y="1379"/>
                    <a:pt x="6542" y="543"/>
                    <a:pt x="5554" y="185"/>
                  </a:cubicBezTo>
                  <a:cubicBezTo>
                    <a:pt x="5217" y="62"/>
                    <a:pt x="4862" y="1"/>
                    <a:pt x="4497"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48;p25"/>
            <p:cNvSpPr/>
            <p:nvPr/>
          </p:nvSpPr>
          <p:spPr>
            <a:xfrm>
              <a:off x="1399123" y="2305749"/>
              <a:ext cx="181092" cy="367436"/>
            </a:xfrm>
            <a:custGeom>
              <a:avLst/>
              <a:gdLst/>
              <a:ahLst/>
              <a:cxnLst/>
              <a:rect l="l" t="t" r="r" b="b"/>
              <a:pathLst>
                <a:path w="5591" h="11345" extrusionOk="0">
                  <a:moveTo>
                    <a:pt x="3790" y="1"/>
                  </a:moveTo>
                  <a:lnTo>
                    <a:pt x="1310" y="6851"/>
                  </a:lnTo>
                  <a:lnTo>
                    <a:pt x="1307" y="6851"/>
                  </a:lnTo>
                  <a:lnTo>
                    <a:pt x="205" y="9894"/>
                  </a:lnTo>
                  <a:cubicBezTo>
                    <a:pt x="1" y="10456"/>
                    <a:pt x="292" y="11077"/>
                    <a:pt x="855" y="11280"/>
                  </a:cubicBezTo>
                  <a:cubicBezTo>
                    <a:pt x="977" y="11324"/>
                    <a:pt x="1102" y="11345"/>
                    <a:pt x="1225" y="11345"/>
                  </a:cubicBezTo>
                  <a:cubicBezTo>
                    <a:pt x="1667" y="11345"/>
                    <a:pt x="2082" y="11071"/>
                    <a:pt x="2241" y="10629"/>
                  </a:cubicBezTo>
                  <a:lnTo>
                    <a:pt x="3346" y="7588"/>
                  </a:lnTo>
                  <a:lnTo>
                    <a:pt x="5590" y="1387"/>
                  </a:lnTo>
                  <a:cubicBezTo>
                    <a:pt x="4913" y="938"/>
                    <a:pt x="4314" y="468"/>
                    <a:pt x="3790"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49;p25"/>
            <p:cNvSpPr/>
            <p:nvPr/>
          </p:nvSpPr>
          <p:spPr>
            <a:xfrm>
              <a:off x="1694726" y="2433790"/>
              <a:ext cx="188737" cy="346417"/>
            </a:xfrm>
            <a:custGeom>
              <a:avLst/>
              <a:gdLst/>
              <a:ahLst/>
              <a:cxnLst/>
              <a:rect l="l" t="t" r="r" b="b"/>
              <a:pathLst>
                <a:path w="5827" h="10696" extrusionOk="0">
                  <a:moveTo>
                    <a:pt x="3552" y="1"/>
                  </a:moveTo>
                  <a:lnTo>
                    <a:pt x="1307" y="6201"/>
                  </a:lnTo>
                  <a:lnTo>
                    <a:pt x="203" y="9245"/>
                  </a:lnTo>
                  <a:cubicBezTo>
                    <a:pt x="1" y="9807"/>
                    <a:pt x="291" y="10429"/>
                    <a:pt x="853" y="10630"/>
                  </a:cubicBezTo>
                  <a:cubicBezTo>
                    <a:pt x="975" y="10675"/>
                    <a:pt x="1100" y="10696"/>
                    <a:pt x="1222" y="10696"/>
                  </a:cubicBezTo>
                  <a:cubicBezTo>
                    <a:pt x="1665" y="10696"/>
                    <a:pt x="2081" y="10422"/>
                    <a:pt x="2241" y="9982"/>
                  </a:cubicBezTo>
                  <a:lnTo>
                    <a:pt x="3343" y="6939"/>
                  </a:lnTo>
                  <a:lnTo>
                    <a:pt x="5826" y="87"/>
                  </a:lnTo>
                  <a:lnTo>
                    <a:pt x="5826" y="87"/>
                  </a:lnTo>
                  <a:cubicBezTo>
                    <a:pt x="5656" y="93"/>
                    <a:pt x="5482" y="96"/>
                    <a:pt x="5305" y="96"/>
                  </a:cubicBezTo>
                  <a:cubicBezTo>
                    <a:pt x="4751" y="96"/>
                    <a:pt x="4165" y="67"/>
                    <a:pt x="3552"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50;p25"/>
            <p:cNvSpPr/>
            <p:nvPr/>
          </p:nvSpPr>
          <p:spPr>
            <a:xfrm>
              <a:off x="1263922" y="2830387"/>
              <a:ext cx="95777" cy="73099"/>
            </a:xfrm>
            <a:custGeom>
              <a:avLst/>
              <a:gdLst/>
              <a:ahLst/>
              <a:cxnLst/>
              <a:rect l="l" t="t" r="r" b="b"/>
              <a:pathLst>
                <a:path w="2957" h="2257" extrusionOk="0">
                  <a:moveTo>
                    <a:pt x="387" y="1"/>
                  </a:moveTo>
                  <a:lnTo>
                    <a:pt x="54" y="918"/>
                  </a:lnTo>
                  <a:cubicBezTo>
                    <a:pt x="1" y="1068"/>
                    <a:pt x="8" y="1223"/>
                    <a:pt x="63" y="1358"/>
                  </a:cubicBezTo>
                  <a:cubicBezTo>
                    <a:pt x="127" y="1516"/>
                    <a:pt x="253" y="1645"/>
                    <a:pt x="426" y="1707"/>
                  </a:cubicBezTo>
                  <a:lnTo>
                    <a:pt x="1842" y="2220"/>
                  </a:lnTo>
                  <a:cubicBezTo>
                    <a:pt x="1911" y="2245"/>
                    <a:pt x="1982" y="2257"/>
                    <a:pt x="2051" y="2257"/>
                  </a:cubicBezTo>
                  <a:cubicBezTo>
                    <a:pt x="2303" y="2257"/>
                    <a:pt x="2540" y="2100"/>
                    <a:pt x="2630" y="1851"/>
                  </a:cubicBezTo>
                  <a:lnTo>
                    <a:pt x="2957" y="948"/>
                  </a:lnTo>
                  <a:lnTo>
                    <a:pt x="2076" y="630"/>
                  </a:lnTo>
                  <a:lnTo>
                    <a:pt x="635" y="109"/>
                  </a:lnTo>
                  <a:cubicBezTo>
                    <a:pt x="550" y="76"/>
                    <a:pt x="466" y="40"/>
                    <a:pt x="387"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51;p25"/>
            <p:cNvSpPr/>
            <p:nvPr/>
          </p:nvSpPr>
          <p:spPr>
            <a:xfrm>
              <a:off x="1637912" y="2967077"/>
              <a:ext cx="97980" cy="72580"/>
            </a:xfrm>
            <a:custGeom>
              <a:avLst/>
              <a:gdLst/>
              <a:ahLst/>
              <a:cxnLst/>
              <a:rect l="l" t="t" r="r" b="b"/>
              <a:pathLst>
                <a:path w="3025" h="2241" extrusionOk="0">
                  <a:moveTo>
                    <a:pt x="442" y="0"/>
                  </a:moveTo>
                  <a:lnTo>
                    <a:pt x="115" y="902"/>
                  </a:lnTo>
                  <a:cubicBezTo>
                    <a:pt x="0" y="1220"/>
                    <a:pt x="166" y="1575"/>
                    <a:pt x="486" y="1690"/>
                  </a:cubicBezTo>
                  <a:lnTo>
                    <a:pt x="1901" y="2202"/>
                  </a:lnTo>
                  <a:cubicBezTo>
                    <a:pt x="1972" y="2228"/>
                    <a:pt x="2043" y="2240"/>
                    <a:pt x="2113" y="2240"/>
                  </a:cubicBezTo>
                  <a:cubicBezTo>
                    <a:pt x="2217" y="2240"/>
                    <a:pt x="2317" y="2214"/>
                    <a:pt x="2404" y="2165"/>
                  </a:cubicBezTo>
                  <a:cubicBezTo>
                    <a:pt x="2534" y="2099"/>
                    <a:pt x="2640" y="1982"/>
                    <a:pt x="2692" y="1835"/>
                  </a:cubicBezTo>
                  <a:lnTo>
                    <a:pt x="3024" y="919"/>
                  </a:lnTo>
                  <a:cubicBezTo>
                    <a:pt x="2936" y="899"/>
                    <a:pt x="2850" y="873"/>
                    <a:pt x="2762" y="839"/>
                  </a:cubicBezTo>
                  <a:lnTo>
                    <a:pt x="1318" y="318"/>
                  </a:lnTo>
                  <a:lnTo>
                    <a:pt x="442" y="0"/>
                  </a:ln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52;p25"/>
            <p:cNvSpPr/>
            <p:nvPr/>
          </p:nvSpPr>
          <p:spPr>
            <a:xfrm>
              <a:off x="1682320" y="1977724"/>
              <a:ext cx="126515" cy="103187"/>
            </a:xfrm>
            <a:custGeom>
              <a:avLst/>
              <a:gdLst/>
              <a:ahLst/>
              <a:cxnLst/>
              <a:rect l="l" t="t" r="r" b="b"/>
              <a:pathLst>
                <a:path w="3906" h="3186" extrusionOk="0">
                  <a:moveTo>
                    <a:pt x="3547" y="0"/>
                  </a:moveTo>
                  <a:cubicBezTo>
                    <a:pt x="3383" y="0"/>
                    <a:pt x="3215" y="13"/>
                    <a:pt x="3093" y="35"/>
                  </a:cubicBezTo>
                  <a:cubicBezTo>
                    <a:pt x="2214" y="199"/>
                    <a:pt x="1632" y="390"/>
                    <a:pt x="790" y="1171"/>
                  </a:cubicBezTo>
                  <a:cubicBezTo>
                    <a:pt x="519" y="1575"/>
                    <a:pt x="289" y="2030"/>
                    <a:pt x="109" y="2524"/>
                  </a:cubicBezTo>
                  <a:cubicBezTo>
                    <a:pt x="70" y="2632"/>
                    <a:pt x="33" y="2742"/>
                    <a:pt x="1" y="2850"/>
                  </a:cubicBezTo>
                  <a:lnTo>
                    <a:pt x="929" y="3185"/>
                  </a:lnTo>
                  <a:cubicBezTo>
                    <a:pt x="960" y="3076"/>
                    <a:pt x="996" y="2969"/>
                    <a:pt x="1036" y="2859"/>
                  </a:cubicBezTo>
                  <a:cubicBezTo>
                    <a:pt x="1595" y="1313"/>
                    <a:pt x="2752" y="229"/>
                    <a:pt x="3905" y="26"/>
                  </a:cubicBezTo>
                  <a:cubicBezTo>
                    <a:pt x="3807" y="8"/>
                    <a:pt x="3679" y="0"/>
                    <a:pt x="354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53;p25"/>
            <p:cNvSpPr/>
            <p:nvPr/>
          </p:nvSpPr>
          <p:spPr>
            <a:xfrm>
              <a:off x="1265931" y="2850761"/>
              <a:ext cx="93769" cy="52727"/>
            </a:xfrm>
            <a:custGeom>
              <a:avLst/>
              <a:gdLst/>
              <a:ahLst/>
              <a:cxnLst/>
              <a:rect l="l" t="t" r="r" b="b"/>
              <a:pathLst>
                <a:path w="2895" h="1628" extrusionOk="0">
                  <a:moveTo>
                    <a:pt x="2016" y="1"/>
                  </a:moveTo>
                  <a:cubicBezTo>
                    <a:pt x="1632" y="473"/>
                    <a:pt x="1038" y="807"/>
                    <a:pt x="462" y="807"/>
                  </a:cubicBezTo>
                  <a:cubicBezTo>
                    <a:pt x="306" y="807"/>
                    <a:pt x="150" y="782"/>
                    <a:pt x="1" y="729"/>
                  </a:cubicBezTo>
                  <a:lnTo>
                    <a:pt x="1" y="729"/>
                  </a:lnTo>
                  <a:cubicBezTo>
                    <a:pt x="65" y="887"/>
                    <a:pt x="191" y="1016"/>
                    <a:pt x="364" y="1078"/>
                  </a:cubicBezTo>
                  <a:lnTo>
                    <a:pt x="1780" y="1591"/>
                  </a:lnTo>
                  <a:cubicBezTo>
                    <a:pt x="1849" y="1616"/>
                    <a:pt x="1920" y="1628"/>
                    <a:pt x="1989" y="1628"/>
                  </a:cubicBezTo>
                  <a:cubicBezTo>
                    <a:pt x="2241" y="1628"/>
                    <a:pt x="2478" y="1471"/>
                    <a:pt x="2568" y="1222"/>
                  </a:cubicBezTo>
                  <a:lnTo>
                    <a:pt x="2895" y="319"/>
                  </a:lnTo>
                  <a:lnTo>
                    <a:pt x="201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54;p25"/>
            <p:cNvSpPr/>
            <p:nvPr/>
          </p:nvSpPr>
          <p:spPr>
            <a:xfrm>
              <a:off x="1637912" y="2967109"/>
              <a:ext cx="77866" cy="72613"/>
            </a:xfrm>
            <a:custGeom>
              <a:avLst/>
              <a:gdLst/>
              <a:ahLst/>
              <a:cxnLst/>
              <a:rect l="l" t="t" r="r" b="b"/>
              <a:pathLst>
                <a:path w="2404" h="2242" extrusionOk="0">
                  <a:moveTo>
                    <a:pt x="442" y="1"/>
                  </a:moveTo>
                  <a:lnTo>
                    <a:pt x="115" y="902"/>
                  </a:lnTo>
                  <a:cubicBezTo>
                    <a:pt x="0" y="1220"/>
                    <a:pt x="166" y="1575"/>
                    <a:pt x="486" y="1690"/>
                  </a:cubicBezTo>
                  <a:lnTo>
                    <a:pt x="1901" y="2204"/>
                  </a:lnTo>
                  <a:cubicBezTo>
                    <a:pt x="1972" y="2229"/>
                    <a:pt x="2043" y="2241"/>
                    <a:pt x="2113" y="2241"/>
                  </a:cubicBezTo>
                  <a:cubicBezTo>
                    <a:pt x="2217" y="2241"/>
                    <a:pt x="2317" y="2215"/>
                    <a:pt x="2404" y="2166"/>
                  </a:cubicBezTo>
                  <a:cubicBezTo>
                    <a:pt x="1710" y="1909"/>
                    <a:pt x="1313" y="1091"/>
                    <a:pt x="1318" y="319"/>
                  </a:cubicBezTo>
                  <a:lnTo>
                    <a:pt x="442"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55;p25"/>
            <p:cNvSpPr/>
            <p:nvPr/>
          </p:nvSpPr>
          <p:spPr>
            <a:xfrm>
              <a:off x="1399123" y="2351290"/>
              <a:ext cx="139342" cy="321899"/>
            </a:xfrm>
            <a:custGeom>
              <a:avLst/>
              <a:gdLst/>
              <a:ahLst/>
              <a:cxnLst/>
              <a:rect l="l" t="t" r="r" b="b"/>
              <a:pathLst>
                <a:path w="4302" h="9939" extrusionOk="0">
                  <a:moveTo>
                    <a:pt x="3279" y="1"/>
                  </a:moveTo>
                  <a:lnTo>
                    <a:pt x="205" y="8488"/>
                  </a:lnTo>
                  <a:cubicBezTo>
                    <a:pt x="1" y="9049"/>
                    <a:pt x="292" y="9669"/>
                    <a:pt x="855" y="9874"/>
                  </a:cubicBezTo>
                  <a:cubicBezTo>
                    <a:pt x="977" y="9918"/>
                    <a:pt x="1101" y="9939"/>
                    <a:pt x="1224" y="9939"/>
                  </a:cubicBezTo>
                  <a:cubicBezTo>
                    <a:pt x="1666" y="9939"/>
                    <a:pt x="2081" y="9665"/>
                    <a:pt x="2241" y="9223"/>
                  </a:cubicBezTo>
                  <a:lnTo>
                    <a:pt x="2245" y="9215"/>
                  </a:lnTo>
                  <a:cubicBezTo>
                    <a:pt x="1663" y="8441"/>
                    <a:pt x="1905" y="7155"/>
                    <a:pt x="2166" y="6283"/>
                  </a:cubicBezTo>
                  <a:cubicBezTo>
                    <a:pt x="2342" y="5709"/>
                    <a:pt x="4301" y="902"/>
                    <a:pt x="327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56;p25"/>
            <p:cNvSpPr/>
            <p:nvPr/>
          </p:nvSpPr>
          <p:spPr>
            <a:xfrm>
              <a:off x="1694726" y="2482183"/>
              <a:ext cx="172185" cy="298030"/>
            </a:xfrm>
            <a:custGeom>
              <a:avLst/>
              <a:gdLst/>
              <a:ahLst/>
              <a:cxnLst/>
              <a:rect l="l" t="t" r="r" b="b"/>
              <a:pathLst>
                <a:path w="5316" h="9202" extrusionOk="0">
                  <a:moveTo>
                    <a:pt x="5315" y="0"/>
                  </a:moveTo>
                  <a:lnTo>
                    <a:pt x="5315" y="0"/>
                  </a:lnTo>
                  <a:cubicBezTo>
                    <a:pt x="3952" y="37"/>
                    <a:pt x="2378" y="4985"/>
                    <a:pt x="2145" y="5537"/>
                  </a:cubicBezTo>
                  <a:cubicBezTo>
                    <a:pt x="1790" y="6378"/>
                    <a:pt x="1152" y="7521"/>
                    <a:pt x="208" y="7742"/>
                  </a:cubicBezTo>
                  <a:lnTo>
                    <a:pt x="205" y="7751"/>
                  </a:lnTo>
                  <a:cubicBezTo>
                    <a:pt x="1" y="8313"/>
                    <a:pt x="292" y="8935"/>
                    <a:pt x="854" y="9136"/>
                  </a:cubicBezTo>
                  <a:cubicBezTo>
                    <a:pt x="977" y="9181"/>
                    <a:pt x="1102" y="9202"/>
                    <a:pt x="1224" y="9202"/>
                  </a:cubicBezTo>
                  <a:cubicBezTo>
                    <a:pt x="1668" y="9202"/>
                    <a:pt x="2082" y="8928"/>
                    <a:pt x="2241" y="8488"/>
                  </a:cubicBezTo>
                  <a:lnTo>
                    <a:pt x="531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57;p25"/>
            <p:cNvSpPr/>
            <p:nvPr/>
          </p:nvSpPr>
          <p:spPr>
            <a:xfrm>
              <a:off x="1853670" y="1963440"/>
              <a:ext cx="73493" cy="130910"/>
            </a:xfrm>
            <a:custGeom>
              <a:avLst/>
              <a:gdLst/>
              <a:ahLst/>
              <a:cxnLst/>
              <a:rect l="l" t="t" r="r" b="b"/>
              <a:pathLst>
                <a:path w="2269" h="4042" extrusionOk="0">
                  <a:moveTo>
                    <a:pt x="130" y="1"/>
                  </a:moveTo>
                  <a:cubicBezTo>
                    <a:pt x="94" y="1"/>
                    <a:pt x="65" y="11"/>
                    <a:pt x="46" y="31"/>
                  </a:cubicBezTo>
                  <a:cubicBezTo>
                    <a:pt x="1" y="78"/>
                    <a:pt x="5" y="153"/>
                    <a:pt x="53" y="196"/>
                  </a:cubicBezTo>
                  <a:lnTo>
                    <a:pt x="60" y="203"/>
                  </a:lnTo>
                  <a:cubicBezTo>
                    <a:pt x="2268" y="2218"/>
                    <a:pt x="1281" y="3910"/>
                    <a:pt x="1594" y="4032"/>
                  </a:cubicBezTo>
                  <a:cubicBezTo>
                    <a:pt x="1608" y="4038"/>
                    <a:pt x="1623" y="4041"/>
                    <a:pt x="1638" y="4041"/>
                  </a:cubicBezTo>
                  <a:cubicBezTo>
                    <a:pt x="1686" y="4041"/>
                    <a:pt x="1734" y="4010"/>
                    <a:pt x="1753" y="3961"/>
                  </a:cubicBezTo>
                  <a:cubicBezTo>
                    <a:pt x="1892" y="3609"/>
                    <a:pt x="1996" y="3223"/>
                    <a:pt x="1984" y="2828"/>
                  </a:cubicBezTo>
                  <a:cubicBezTo>
                    <a:pt x="2085" y="1409"/>
                    <a:pt x="559" y="1"/>
                    <a:pt x="130"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58;p25"/>
            <p:cNvSpPr/>
            <p:nvPr/>
          </p:nvSpPr>
          <p:spPr>
            <a:xfrm>
              <a:off x="1933644" y="2196979"/>
              <a:ext cx="75598" cy="189111"/>
            </a:xfrm>
            <a:custGeom>
              <a:avLst/>
              <a:gdLst/>
              <a:ahLst/>
              <a:cxnLst/>
              <a:rect l="l" t="t" r="r" b="b"/>
              <a:pathLst>
                <a:path w="2334" h="5839" extrusionOk="0">
                  <a:moveTo>
                    <a:pt x="269" y="1"/>
                  </a:moveTo>
                  <a:cubicBezTo>
                    <a:pt x="102" y="1"/>
                    <a:pt x="1" y="224"/>
                    <a:pt x="147" y="350"/>
                  </a:cubicBezTo>
                  <a:lnTo>
                    <a:pt x="148" y="352"/>
                  </a:lnTo>
                  <a:cubicBezTo>
                    <a:pt x="1775" y="1736"/>
                    <a:pt x="679" y="4022"/>
                    <a:pt x="225" y="5582"/>
                  </a:cubicBezTo>
                  <a:cubicBezTo>
                    <a:pt x="183" y="5730"/>
                    <a:pt x="306" y="5838"/>
                    <a:pt x="431" y="5838"/>
                  </a:cubicBezTo>
                  <a:cubicBezTo>
                    <a:pt x="496" y="5838"/>
                    <a:pt x="561" y="5810"/>
                    <a:pt x="604" y="5743"/>
                  </a:cubicBezTo>
                  <a:cubicBezTo>
                    <a:pt x="1858" y="3800"/>
                    <a:pt x="2333" y="734"/>
                    <a:pt x="340" y="14"/>
                  </a:cubicBezTo>
                  <a:cubicBezTo>
                    <a:pt x="316" y="5"/>
                    <a:pt x="292" y="1"/>
                    <a:pt x="269"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9;p25"/>
            <p:cNvSpPr/>
            <p:nvPr/>
          </p:nvSpPr>
          <p:spPr>
            <a:xfrm>
              <a:off x="1301269" y="2510395"/>
              <a:ext cx="549108" cy="404228"/>
            </a:xfrm>
            <a:custGeom>
              <a:avLst/>
              <a:gdLst/>
              <a:ahLst/>
              <a:cxnLst/>
              <a:rect l="l" t="t" r="r" b="b"/>
              <a:pathLst>
                <a:path w="16953" h="12481" extrusionOk="0">
                  <a:moveTo>
                    <a:pt x="2868" y="1"/>
                  </a:moveTo>
                  <a:lnTo>
                    <a:pt x="186" y="6579"/>
                  </a:lnTo>
                  <a:cubicBezTo>
                    <a:pt x="0" y="7036"/>
                    <a:pt x="230" y="7557"/>
                    <a:pt x="696" y="7724"/>
                  </a:cubicBezTo>
                  <a:lnTo>
                    <a:pt x="13674" y="12427"/>
                  </a:lnTo>
                  <a:cubicBezTo>
                    <a:pt x="13773" y="12463"/>
                    <a:pt x="13873" y="12480"/>
                    <a:pt x="13972" y="12480"/>
                  </a:cubicBezTo>
                  <a:cubicBezTo>
                    <a:pt x="14235" y="12480"/>
                    <a:pt x="14486" y="12358"/>
                    <a:pt x="14648" y="12153"/>
                  </a:cubicBezTo>
                  <a:cubicBezTo>
                    <a:pt x="14714" y="12072"/>
                    <a:pt x="14765" y="11978"/>
                    <a:pt x="14797" y="11874"/>
                  </a:cubicBezTo>
                  <a:lnTo>
                    <a:pt x="16953" y="5104"/>
                  </a:lnTo>
                  <a:lnTo>
                    <a:pt x="15492" y="4573"/>
                  </a:lnTo>
                  <a:lnTo>
                    <a:pt x="14390" y="7615"/>
                  </a:lnTo>
                  <a:cubicBezTo>
                    <a:pt x="14230" y="8055"/>
                    <a:pt x="13815" y="8329"/>
                    <a:pt x="13371" y="8329"/>
                  </a:cubicBezTo>
                  <a:cubicBezTo>
                    <a:pt x="13249" y="8329"/>
                    <a:pt x="13124" y="8308"/>
                    <a:pt x="13001" y="8264"/>
                  </a:cubicBezTo>
                  <a:cubicBezTo>
                    <a:pt x="12439" y="8062"/>
                    <a:pt x="12149" y="7441"/>
                    <a:pt x="12352" y="6878"/>
                  </a:cubicBezTo>
                  <a:lnTo>
                    <a:pt x="13456" y="3834"/>
                  </a:lnTo>
                  <a:lnTo>
                    <a:pt x="6367" y="1266"/>
                  </a:lnTo>
                  <a:lnTo>
                    <a:pt x="5262" y="4309"/>
                  </a:lnTo>
                  <a:cubicBezTo>
                    <a:pt x="5104" y="4749"/>
                    <a:pt x="4689" y="5023"/>
                    <a:pt x="4246" y="5023"/>
                  </a:cubicBezTo>
                  <a:cubicBezTo>
                    <a:pt x="4123" y="5023"/>
                    <a:pt x="3998" y="5002"/>
                    <a:pt x="3876" y="4957"/>
                  </a:cubicBezTo>
                  <a:cubicBezTo>
                    <a:pt x="3314" y="4756"/>
                    <a:pt x="3023" y="4134"/>
                    <a:pt x="3226" y="3572"/>
                  </a:cubicBezTo>
                  <a:lnTo>
                    <a:pt x="4329" y="530"/>
                  </a:lnTo>
                  <a:lnTo>
                    <a:pt x="3452" y="212"/>
                  </a:lnTo>
                  <a:lnTo>
                    <a:pt x="2868" y="1"/>
                  </a:ln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60;p25"/>
            <p:cNvSpPr/>
            <p:nvPr/>
          </p:nvSpPr>
          <p:spPr>
            <a:xfrm>
              <a:off x="1222947" y="2237501"/>
              <a:ext cx="593450" cy="761365"/>
            </a:xfrm>
            <a:custGeom>
              <a:avLst/>
              <a:gdLst/>
              <a:ahLst/>
              <a:cxnLst/>
              <a:rect l="l" t="t" r="r" b="b"/>
              <a:pathLst>
                <a:path w="18322" h="23508" extrusionOk="0">
                  <a:moveTo>
                    <a:pt x="6627" y="1"/>
                  </a:moveTo>
                  <a:lnTo>
                    <a:pt x="5545" y="2697"/>
                  </a:lnTo>
                  <a:lnTo>
                    <a:pt x="502" y="15288"/>
                  </a:lnTo>
                  <a:cubicBezTo>
                    <a:pt x="1" y="16534"/>
                    <a:pt x="635" y="17951"/>
                    <a:pt x="1902" y="18411"/>
                  </a:cubicBezTo>
                  <a:lnTo>
                    <a:pt x="15574" y="23363"/>
                  </a:lnTo>
                  <a:cubicBezTo>
                    <a:pt x="15843" y="23461"/>
                    <a:pt x="16118" y="23507"/>
                    <a:pt x="16387" y="23507"/>
                  </a:cubicBezTo>
                  <a:cubicBezTo>
                    <a:pt x="17151" y="23507"/>
                    <a:pt x="17875" y="23136"/>
                    <a:pt x="18321" y="22514"/>
                  </a:cubicBezTo>
                  <a:cubicBezTo>
                    <a:pt x="17839" y="21907"/>
                    <a:pt x="17718" y="21272"/>
                    <a:pt x="17066" y="20579"/>
                  </a:cubicBezTo>
                  <a:cubicBezTo>
                    <a:pt x="16904" y="20785"/>
                    <a:pt x="16653" y="20907"/>
                    <a:pt x="16388" y="20907"/>
                  </a:cubicBezTo>
                  <a:cubicBezTo>
                    <a:pt x="16290" y="20907"/>
                    <a:pt x="16190" y="20890"/>
                    <a:pt x="16092" y="20855"/>
                  </a:cubicBezTo>
                  <a:lnTo>
                    <a:pt x="3114" y="16151"/>
                  </a:lnTo>
                  <a:cubicBezTo>
                    <a:pt x="2648" y="15983"/>
                    <a:pt x="2418" y="15462"/>
                    <a:pt x="2604" y="15005"/>
                  </a:cubicBezTo>
                  <a:lnTo>
                    <a:pt x="5286" y="8427"/>
                  </a:lnTo>
                  <a:lnTo>
                    <a:pt x="5870" y="8639"/>
                  </a:lnTo>
                  <a:cubicBezTo>
                    <a:pt x="6456" y="7090"/>
                    <a:pt x="7081" y="5471"/>
                    <a:pt x="7329" y="4002"/>
                  </a:cubicBezTo>
                  <a:cubicBezTo>
                    <a:pt x="7561" y="2623"/>
                    <a:pt x="7369" y="1084"/>
                    <a:pt x="662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61;p25"/>
            <p:cNvSpPr/>
            <p:nvPr/>
          </p:nvSpPr>
          <p:spPr>
            <a:xfrm>
              <a:off x="1301269" y="2510395"/>
              <a:ext cx="474481" cy="404228"/>
            </a:xfrm>
            <a:custGeom>
              <a:avLst/>
              <a:gdLst/>
              <a:ahLst/>
              <a:cxnLst/>
              <a:rect l="l" t="t" r="r" b="b"/>
              <a:pathLst>
                <a:path w="14649" h="12481" extrusionOk="0">
                  <a:moveTo>
                    <a:pt x="2868" y="1"/>
                  </a:moveTo>
                  <a:lnTo>
                    <a:pt x="186" y="6579"/>
                  </a:lnTo>
                  <a:cubicBezTo>
                    <a:pt x="0" y="7036"/>
                    <a:pt x="230" y="7557"/>
                    <a:pt x="696" y="7724"/>
                  </a:cubicBezTo>
                  <a:lnTo>
                    <a:pt x="13674" y="12427"/>
                  </a:lnTo>
                  <a:cubicBezTo>
                    <a:pt x="13773" y="12463"/>
                    <a:pt x="13873" y="12480"/>
                    <a:pt x="13972" y="12480"/>
                  </a:cubicBezTo>
                  <a:cubicBezTo>
                    <a:pt x="14235" y="12480"/>
                    <a:pt x="14486" y="12358"/>
                    <a:pt x="14648" y="12153"/>
                  </a:cubicBezTo>
                  <a:cubicBezTo>
                    <a:pt x="14303" y="11779"/>
                    <a:pt x="13802" y="11395"/>
                    <a:pt x="13013" y="10981"/>
                  </a:cubicBezTo>
                  <a:cubicBezTo>
                    <a:pt x="10258" y="9549"/>
                    <a:pt x="3485" y="8612"/>
                    <a:pt x="2381" y="5700"/>
                  </a:cubicBezTo>
                  <a:cubicBezTo>
                    <a:pt x="1896" y="4415"/>
                    <a:pt x="2634" y="2383"/>
                    <a:pt x="3452" y="212"/>
                  </a:cubicBezTo>
                  <a:lnTo>
                    <a:pt x="2868"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62;p25"/>
            <p:cNvSpPr/>
            <p:nvPr/>
          </p:nvSpPr>
          <p:spPr>
            <a:xfrm>
              <a:off x="1407027" y="2480596"/>
              <a:ext cx="136038" cy="114555"/>
            </a:xfrm>
            <a:custGeom>
              <a:avLst/>
              <a:gdLst/>
              <a:ahLst/>
              <a:cxnLst/>
              <a:rect l="l" t="t" r="r" b="b"/>
              <a:pathLst>
                <a:path w="4200" h="3537" extrusionOk="0">
                  <a:moveTo>
                    <a:pt x="1435" y="884"/>
                  </a:moveTo>
                  <a:cubicBezTo>
                    <a:pt x="1454" y="884"/>
                    <a:pt x="1473" y="887"/>
                    <a:pt x="1492" y="894"/>
                  </a:cubicBezTo>
                  <a:lnTo>
                    <a:pt x="3130" y="1487"/>
                  </a:lnTo>
                  <a:cubicBezTo>
                    <a:pt x="3214" y="1517"/>
                    <a:pt x="3259" y="1611"/>
                    <a:pt x="3227" y="1696"/>
                  </a:cubicBezTo>
                  <a:lnTo>
                    <a:pt x="2920" y="2545"/>
                  </a:lnTo>
                  <a:cubicBezTo>
                    <a:pt x="2897" y="2612"/>
                    <a:pt x="2834" y="2653"/>
                    <a:pt x="2767" y="2653"/>
                  </a:cubicBezTo>
                  <a:cubicBezTo>
                    <a:pt x="2749" y="2653"/>
                    <a:pt x="2730" y="2650"/>
                    <a:pt x="2711" y="2643"/>
                  </a:cubicBezTo>
                  <a:lnTo>
                    <a:pt x="1073" y="2050"/>
                  </a:lnTo>
                  <a:cubicBezTo>
                    <a:pt x="988" y="2020"/>
                    <a:pt x="944" y="1926"/>
                    <a:pt x="975" y="1841"/>
                  </a:cubicBezTo>
                  <a:lnTo>
                    <a:pt x="1282" y="992"/>
                  </a:lnTo>
                  <a:cubicBezTo>
                    <a:pt x="1306" y="925"/>
                    <a:pt x="1369" y="884"/>
                    <a:pt x="1435" y="884"/>
                  </a:cubicBezTo>
                  <a:close/>
                  <a:moveTo>
                    <a:pt x="1089" y="1"/>
                  </a:moveTo>
                  <a:cubicBezTo>
                    <a:pt x="928" y="1"/>
                    <a:pt x="778" y="101"/>
                    <a:pt x="721" y="261"/>
                  </a:cubicBezTo>
                  <a:lnTo>
                    <a:pt x="75" y="2044"/>
                  </a:lnTo>
                  <a:cubicBezTo>
                    <a:pt x="1" y="2248"/>
                    <a:pt x="107" y="2474"/>
                    <a:pt x="312" y="2547"/>
                  </a:cubicBezTo>
                  <a:lnTo>
                    <a:pt x="2978" y="3512"/>
                  </a:lnTo>
                  <a:cubicBezTo>
                    <a:pt x="3023" y="3528"/>
                    <a:pt x="3068" y="3536"/>
                    <a:pt x="3113" y="3536"/>
                  </a:cubicBezTo>
                  <a:cubicBezTo>
                    <a:pt x="3273" y="3536"/>
                    <a:pt x="3423" y="3436"/>
                    <a:pt x="3481" y="3276"/>
                  </a:cubicBezTo>
                  <a:lnTo>
                    <a:pt x="4127" y="1493"/>
                  </a:lnTo>
                  <a:cubicBezTo>
                    <a:pt x="4199" y="1289"/>
                    <a:pt x="4096" y="1063"/>
                    <a:pt x="3891" y="990"/>
                  </a:cubicBezTo>
                  <a:lnTo>
                    <a:pt x="1223" y="25"/>
                  </a:lnTo>
                  <a:cubicBezTo>
                    <a:pt x="1179" y="9"/>
                    <a:pt x="1133" y="1"/>
                    <a:pt x="1089"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63;p25"/>
            <p:cNvSpPr/>
            <p:nvPr/>
          </p:nvSpPr>
          <p:spPr>
            <a:xfrm>
              <a:off x="1702694" y="2587648"/>
              <a:ext cx="136006" cy="114522"/>
            </a:xfrm>
            <a:custGeom>
              <a:avLst/>
              <a:gdLst/>
              <a:ahLst/>
              <a:cxnLst/>
              <a:rect l="l" t="t" r="r" b="b"/>
              <a:pathLst>
                <a:path w="4199" h="3536" extrusionOk="0">
                  <a:moveTo>
                    <a:pt x="1432" y="884"/>
                  </a:moveTo>
                  <a:cubicBezTo>
                    <a:pt x="1450" y="884"/>
                    <a:pt x="1470" y="887"/>
                    <a:pt x="1489" y="894"/>
                  </a:cubicBezTo>
                  <a:lnTo>
                    <a:pt x="3127" y="1486"/>
                  </a:lnTo>
                  <a:cubicBezTo>
                    <a:pt x="3212" y="1519"/>
                    <a:pt x="3256" y="1611"/>
                    <a:pt x="3225" y="1696"/>
                  </a:cubicBezTo>
                  <a:lnTo>
                    <a:pt x="2918" y="2544"/>
                  </a:lnTo>
                  <a:cubicBezTo>
                    <a:pt x="2894" y="2610"/>
                    <a:pt x="2832" y="2653"/>
                    <a:pt x="2765" y="2653"/>
                  </a:cubicBezTo>
                  <a:cubicBezTo>
                    <a:pt x="2746" y="2653"/>
                    <a:pt x="2727" y="2649"/>
                    <a:pt x="2708" y="2642"/>
                  </a:cubicBezTo>
                  <a:lnTo>
                    <a:pt x="1070" y="2050"/>
                  </a:lnTo>
                  <a:cubicBezTo>
                    <a:pt x="985" y="2019"/>
                    <a:pt x="941" y="1925"/>
                    <a:pt x="973" y="1840"/>
                  </a:cubicBezTo>
                  <a:lnTo>
                    <a:pt x="1280" y="992"/>
                  </a:lnTo>
                  <a:cubicBezTo>
                    <a:pt x="1303" y="926"/>
                    <a:pt x="1365" y="884"/>
                    <a:pt x="1432" y="884"/>
                  </a:cubicBezTo>
                  <a:close/>
                  <a:moveTo>
                    <a:pt x="1089" y="0"/>
                  </a:moveTo>
                  <a:cubicBezTo>
                    <a:pt x="928" y="0"/>
                    <a:pt x="777" y="101"/>
                    <a:pt x="720" y="261"/>
                  </a:cubicBezTo>
                  <a:lnTo>
                    <a:pt x="74" y="2044"/>
                  </a:lnTo>
                  <a:cubicBezTo>
                    <a:pt x="1" y="2249"/>
                    <a:pt x="104" y="2473"/>
                    <a:pt x="309" y="2547"/>
                  </a:cubicBezTo>
                  <a:lnTo>
                    <a:pt x="2976" y="3512"/>
                  </a:lnTo>
                  <a:cubicBezTo>
                    <a:pt x="3020" y="3528"/>
                    <a:pt x="3065" y="3536"/>
                    <a:pt x="3110" y="3536"/>
                  </a:cubicBezTo>
                  <a:cubicBezTo>
                    <a:pt x="3271" y="3536"/>
                    <a:pt x="3421" y="3436"/>
                    <a:pt x="3479" y="3275"/>
                  </a:cubicBezTo>
                  <a:lnTo>
                    <a:pt x="4125" y="1492"/>
                  </a:lnTo>
                  <a:cubicBezTo>
                    <a:pt x="4199" y="1287"/>
                    <a:pt x="4092" y="1063"/>
                    <a:pt x="3888" y="989"/>
                  </a:cubicBezTo>
                  <a:lnTo>
                    <a:pt x="1222" y="24"/>
                  </a:lnTo>
                  <a:cubicBezTo>
                    <a:pt x="1178" y="8"/>
                    <a:pt x="1133" y="0"/>
                    <a:pt x="1089"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4;p25"/>
            <p:cNvSpPr/>
            <p:nvPr/>
          </p:nvSpPr>
          <p:spPr>
            <a:xfrm>
              <a:off x="1506695" y="2618776"/>
              <a:ext cx="165902" cy="170326"/>
            </a:xfrm>
            <a:custGeom>
              <a:avLst/>
              <a:gdLst/>
              <a:ahLst/>
              <a:cxnLst/>
              <a:rect l="l" t="t" r="r" b="b"/>
              <a:pathLst>
                <a:path w="5122" h="5259" extrusionOk="0">
                  <a:moveTo>
                    <a:pt x="3234" y="1"/>
                  </a:moveTo>
                  <a:cubicBezTo>
                    <a:pt x="3204" y="1"/>
                    <a:pt x="3175" y="11"/>
                    <a:pt x="3151" y="34"/>
                  </a:cubicBezTo>
                  <a:lnTo>
                    <a:pt x="1981" y="1156"/>
                  </a:lnTo>
                  <a:cubicBezTo>
                    <a:pt x="1957" y="1178"/>
                    <a:pt x="1927" y="1191"/>
                    <a:pt x="1895" y="1191"/>
                  </a:cubicBezTo>
                  <a:cubicBezTo>
                    <a:pt x="1887" y="1191"/>
                    <a:pt x="1879" y="1190"/>
                    <a:pt x="1870" y="1188"/>
                  </a:cubicBezTo>
                  <a:lnTo>
                    <a:pt x="283" y="860"/>
                  </a:lnTo>
                  <a:cubicBezTo>
                    <a:pt x="275" y="859"/>
                    <a:pt x="266" y="858"/>
                    <a:pt x="258" y="858"/>
                  </a:cubicBezTo>
                  <a:cubicBezTo>
                    <a:pt x="170" y="858"/>
                    <a:pt x="106" y="952"/>
                    <a:pt x="147" y="1036"/>
                  </a:cubicBezTo>
                  <a:lnTo>
                    <a:pt x="852" y="2496"/>
                  </a:lnTo>
                  <a:cubicBezTo>
                    <a:pt x="871" y="2533"/>
                    <a:pt x="869" y="2575"/>
                    <a:pt x="850" y="2611"/>
                  </a:cubicBezTo>
                  <a:lnTo>
                    <a:pt x="49" y="4018"/>
                  </a:lnTo>
                  <a:cubicBezTo>
                    <a:pt x="1" y="4103"/>
                    <a:pt x="63" y="4204"/>
                    <a:pt x="154" y="4204"/>
                  </a:cubicBezTo>
                  <a:cubicBezTo>
                    <a:pt x="160" y="4204"/>
                    <a:pt x="166" y="4203"/>
                    <a:pt x="172" y="4202"/>
                  </a:cubicBezTo>
                  <a:lnTo>
                    <a:pt x="1777" y="3982"/>
                  </a:lnTo>
                  <a:cubicBezTo>
                    <a:pt x="1781" y="3982"/>
                    <a:pt x="1786" y="3982"/>
                    <a:pt x="1791" y="3982"/>
                  </a:cubicBezTo>
                  <a:cubicBezTo>
                    <a:pt x="1827" y="3982"/>
                    <a:pt x="1862" y="3996"/>
                    <a:pt x="1886" y="4022"/>
                  </a:cubicBezTo>
                  <a:lnTo>
                    <a:pt x="2976" y="5218"/>
                  </a:lnTo>
                  <a:cubicBezTo>
                    <a:pt x="3002" y="5246"/>
                    <a:pt x="3035" y="5259"/>
                    <a:pt x="3068" y="5259"/>
                  </a:cubicBezTo>
                  <a:cubicBezTo>
                    <a:pt x="3124" y="5259"/>
                    <a:pt x="3179" y="5220"/>
                    <a:pt x="3189" y="5157"/>
                  </a:cubicBezTo>
                  <a:lnTo>
                    <a:pt x="3476" y="3562"/>
                  </a:lnTo>
                  <a:cubicBezTo>
                    <a:pt x="3483" y="3524"/>
                    <a:pt x="3509" y="3488"/>
                    <a:pt x="3547" y="3471"/>
                  </a:cubicBezTo>
                  <a:lnTo>
                    <a:pt x="5024" y="2804"/>
                  </a:lnTo>
                  <a:cubicBezTo>
                    <a:pt x="5117" y="2761"/>
                    <a:pt x="5122" y="2631"/>
                    <a:pt x="5031" y="2582"/>
                  </a:cubicBezTo>
                  <a:lnTo>
                    <a:pt x="3603" y="1817"/>
                  </a:lnTo>
                  <a:cubicBezTo>
                    <a:pt x="3567" y="1799"/>
                    <a:pt x="3543" y="1763"/>
                    <a:pt x="3539" y="1722"/>
                  </a:cubicBezTo>
                  <a:lnTo>
                    <a:pt x="3358" y="112"/>
                  </a:lnTo>
                  <a:cubicBezTo>
                    <a:pt x="3351" y="44"/>
                    <a:pt x="3293" y="1"/>
                    <a:pt x="3234"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65;p25"/>
            <p:cNvSpPr/>
            <p:nvPr/>
          </p:nvSpPr>
          <p:spPr>
            <a:xfrm>
              <a:off x="1545111" y="2659329"/>
              <a:ext cx="82789" cy="85050"/>
            </a:xfrm>
            <a:custGeom>
              <a:avLst/>
              <a:gdLst/>
              <a:ahLst/>
              <a:cxnLst/>
              <a:rect l="l" t="t" r="r" b="b"/>
              <a:pathLst>
                <a:path w="2556" h="2626" extrusionOk="0">
                  <a:moveTo>
                    <a:pt x="1618" y="0"/>
                  </a:moveTo>
                  <a:cubicBezTo>
                    <a:pt x="1601" y="0"/>
                    <a:pt x="1585" y="6"/>
                    <a:pt x="1570" y="19"/>
                  </a:cubicBezTo>
                  <a:lnTo>
                    <a:pt x="987" y="578"/>
                  </a:lnTo>
                  <a:cubicBezTo>
                    <a:pt x="976" y="589"/>
                    <a:pt x="960" y="595"/>
                    <a:pt x="945" y="595"/>
                  </a:cubicBezTo>
                  <a:cubicBezTo>
                    <a:pt x="940" y="595"/>
                    <a:pt x="936" y="595"/>
                    <a:pt x="931" y="594"/>
                  </a:cubicBezTo>
                  <a:lnTo>
                    <a:pt x="141" y="430"/>
                  </a:lnTo>
                  <a:cubicBezTo>
                    <a:pt x="136" y="429"/>
                    <a:pt x="132" y="429"/>
                    <a:pt x="128" y="429"/>
                  </a:cubicBezTo>
                  <a:cubicBezTo>
                    <a:pt x="84" y="429"/>
                    <a:pt x="52" y="475"/>
                    <a:pt x="72" y="517"/>
                  </a:cubicBezTo>
                  <a:lnTo>
                    <a:pt x="425" y="1245"/>
                  </a:lnTo>
                  <a:cubicBezTo>
                    <a:pt x="433" y="1262"/>
                    <a:pt x="433" y="1285"/>
                    <a:pt x="423" y="1302"/>
                  </a:cubicBezTo>
                  <a:lnTo>
                    <a:pt x="23" y="2005"/>
                  </a:lnTo>
                  <a:cubicBezTo>
                    <a:pt x="0" y="2046"/>
                    <a:pt x="30" y="2098"/>
                    <a:pt x="76" y="2098"/>
                  </a:cubicBezTo>
                  <a:cubicBezTo>
                    <a:pt x="79" y="2098"/>
                    <a:pt x="82" y="2098"/>
                    <a:pt x="85" y="2097"/>
                  </a:cubicBezTo>
                  <a:lnTo>
                    <a:pt x="886" y="1986"/>
                  </a:lnTo>
                  <a:cubicBezTo>
                    <a:pt x="889" y="1986"/>
                    <a:pt x="891" y="1986"/>
                    <a:pt x="894" y="1986"/>
                  </a:cubicBezTo>
                  <a:cubicBezTo>
                    <a:pt x="912" y="1986"/>
                    <a:pt x="929" y="1994"/>
                    <a:pt x="941" y="2006"/>
                  </a:cubicBezTo>
                  <a:lnTo>
                    <a:pt x="1485" y="2604"/>
                  </a:lnTo>
                  <a:cubicBezTo>
                    <a:pt x="1498" y="2619"/>
                    <a:pt x="1514" y="2625"/>
                    <a:pt x="1530" y="2625"/>
                  </a:cubicBezTo>
                  <a:cubicBezTo>
                    <a:pt x="1559" y="2625"/>
                    <a:pt x="1586" y="2606"/>
                    <a:pt x="1592" y="2574"/>
                  </a:cubicBezTo>
                  <a:lnTo>
                    <a:pt x="1736" y="1779"/>
                  </a:lnTo>
                  <a:cubicBezTo>
                    <a:pt x="1739" y="1758"/>
                    <a:pt x="1753" y="1742"/>
                    <a:pt x="1772" y="1734"/>
                  </a:cubicBezTo>
                  <a:lnTo>
                    <a:pt x="2507" y="1400"/>
                  </a:lnTo>
                  <a:cubicBezTo>
                    <a:pt x="2554" y="1379"/>
                    <a:pt x="2556" y="1313"/>
                    <a:pt x="2512" y="1288"/>
                  </a:cubicBezTo>
                  <a:lnTo>
                    <a:pt x="1800" y="906"/>
                  </a:lnTo>
                  <a:cubicBezTo>
                    <a:pt x="1782" y="896"/>
                    <a:pt x="1771" y="878"/>
                    <a:pt x="1768" y="859"/>
                  </a:cubicBezTo>
                  <a:lnTo>
                    <a:pt x="1680" y="54"/>
                  </a:lnTo>
                  <a:cubicBezTo>
                    <a:pt x="1676" y="21"/>
                    <a:pt x="1648" y="0"/>
                    <a:pt x="161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66;p25"/>
            <p:cNvSpPr/>
            <p:nvPr/>
          </p:nvSpPr>
          <p:spPr>
            <a:xfrm>
              <a:off x="1226381" y="1936005"/>
              <a:ext cx="835079" cy="1108365"/>
            </a:xfrm>
            <a:custGeom>
              <a:avLst/>
              <a:gdLst/>
              <a:ahLst/>
              <a:cxnLst/>
              <a:rect l="l" t="t" r="r" b="b"/>
              <a:pathLst>
                <a:path w="25782" h="34222" extrusionOk="0">
                  <a:moveTo>
                    <a:pt x="18377" y="1574"/>
                  </a:moveTo>
                  <a:cubicBezTo>
                    <a:pt x="18582" y="1574"/>
                    <a:pt x="18778" y="1607"/>
                    <a:pt x="18965" y="1675"/>
                  </a:cubicBezTo>
                  <a:cubicBezTo>
                    <a:pt x="20251" y="2142"/>
                    <a:pt x="20743" y="4053"/>
                    <a:pt x="20060" y="5940"/>
                  </a:cubicBezTo>
                  <a:cubicBezTo>
                    <a:pt x="20037" y="6004"/>
                    <a:pt x="20013" y="6063"/>
                    <a:pt x="19990" y="6120"/>
                  </a:cubicBezTo>
                  <a:lnTo>
                    <a:pt x="15326" y="4432"/>
                  </a:lnTo>
                  <a:cubicBezTo>
                    <a:pt x="15346" y="4374"/>
                    <a:pt x="15366" y="4314"/>
                    <a:pt x="15390" y="4248"/>
                  </a:cubicBezTo>
                  <a:cubicBezTo>
                    <a:pt x="15894" y="2859"/>
                    <a:pt x="16956" y="1797"/>
                    <a:pt x="18032" y="1605"/>
                  </a:cubicBezTo>
                  <a:cubicBezTo>
                    <a:pt x="18150" y="1584"/>
                    <a:pt x="18265" y="1574"/>
                    <a:pt x="18377" y="1574"/>
                  </a:cubicBezTo>
                  <a:close/>
                  <a:moveTo>
                    <a:pt x="18393" y="293"/>
                  </a:moveTo>
                  <a:cubicBezTo>
                    <a:pt x="18734" y="293"/>
                    <a:pt x="19073" y="350"/>
                    <a:pt x="19399" y="469"/>
                  </a:cubicBezTo>
                  <a:cubicBezTo>
                    <a:pt x="21350" y="1175"/>
                    <a:pt x="22188" y="3826"/>
                    <a:pt x="21265" y="6374"/>
                  </a:cubicBezTo>
                  <a:cubicBezTo>
                    <a:pt x="21244" y="6435"/>
                    <a:pt x="21218" y="6496"/>
                    <a:pt x="21195" y="6556"/>
                  </a:cubicBezTo>
                  <a:lnTo>
                    <a:pt x="20267" y="6221"/>
                  </a:lnTo>
                  <a:cubicBezTo>
                    <a:pt x="20292" y="6161"/>
                    <a:pt x="20315" y="6100"/>
                    <a:pt x="20338" y="6038"/>
                  </a:cubicBezTo>
                  <a:cubicBezTo>
                    <a:pt x="21076" y="4002"/>
                    <a:pt x="20503" y="1918"/>
                    <a:pt x="19064" y="1395"/>
                  </a:cubicBezTo>
                  <a:cubicBezTo>
                    <a:pt x="18841" y="1314"/>
                    <a:pt x="18611" y="1277"/>
                    <a:pt x="18377" y="1277"/>
                  </a:cubicBezTo>
                  <a:cubicBezTo>
                    <a:pt x="18245" y="1277"/>
                    <a:pt x="18115" y="1289"/>
                    <a:pt x="17980" y="1313"/>
                  </a:cubicBezTo>
                  <a:cubicBezTo>
                    <a:pt x="16825" y="1516"/>
                    <a:pt x="15671" y="2601"/>
                    <a:pt x="15110" y="4145"/>
                  </a:cubicBezTo>
                  <a:cubicBezTo>
                    <a:pt x="15086" y="4206"/>
                    <a:pt x="15068" y="4269"/>
                    <a:pt x="15048" y="4331"/>
                  </a:cubicBezTo>
                  <a:lnTo>
                    <a:pt x="14121" y="3996"/>
                  </a:lnTo>
                  <a:cubicBezTo>
                    <a:pt x="14141" y="3934"/>
                    <a:pt x="14162" y="3871"/>
                    <a:pt x="14185" y="3812"/>
                  </a:cubicBezTo>
                  <a:cubicBezTo>
                    <a:pt x="14362" y="3318"/>
                    <a:pt x="14595" y="2863"/>
                    <a:pt x="14866" y="2459"/>
                  </a:cubicBezTo>
                  <a:cubicBezTo>
                    <a:pt x="15761" y="1115"/>
                    <a:pt x="17094" y="293"/>
                    <a:pt x="18393" y="293"/>
                  </a:cubicBezTo>
                  <a:close/>
                  <a:moveTo>
                    <a:pt x="10633" y="3192"/>
                  </a:moveTo>
                  <a:cubicBezTo>
                    <a:pt x="10701" y="3192"/>
                    <a:pt x="10770" y="3195"/>
                    <a:pt x="10838" y="3201"/>
                  </a:cubicBezTo>
                  <a:cubicBezTo>
                    <a:pt x="10898" y="3204"/>
                    <a:pt x="10959" y="3214"/>
                    <a:pt x="11020" y="3224"/>
                  </a:cubicBezTo>
                  <a:cubicBezTo>
                    <a:pt x="11116" y="3239"/>
                    <a:pt x="11212" y="3264"/>
                    <a:pt x="11308" y="3293"/>
                  </a:cubicBezTo>
                  <a:cubicBezTo>
                    <a:pt x="11338" y="3303"/>
                    <a:pt x="11371" y="3315"/>
                    <a:pt x="11402" y="3325"/>
                  </a:cubicBezTo>
                  <a:lnTo>
                    <a:pt x="13756" y="4177"/>
                  </a:lnTo>
                  <a:lnTo>
                    <a:pt x="15242" y="4716"/>
                  </a:lnTo>
                  <a:lnTo>
                    <a:pt x="19869" y="6394"/>
                  </a:lnTo>
                  <a:lnTo>
                    <a:pt x="21357" y="6934"/>
                  </a:lnTo>
                  <a:lnTo>
                    <a:pt x="23710" y="7786"/>
                  </a:lnTo>
                  <a:cubicBezTo>
                    <a:pt x="24850" y="8196"/>
                    <a:pt x="25449" y="9423"/>
                    <a:pt x="25077" y="10573"/>
                  </a:cubicBezTo>
                  <a:lnTo>
                    <a:pt x="23693" y="14839"/>
                  </a:lnTo>
                  <a:cubicBezTo>
                    <a:pt x="22592" y="15113"/>
                    <a:pt x="21445" y="15272"/>
                    <a:pt x="20281" y="15308"/>
                  </a:cubicBezTo>
                  <a:cubicBezTo>
                    <a:pt x="20108" y="15313"/>
                    <a:pt x="19935" y="15316"/>
                    <a:pt x="19762" y="15316"/>
                  </a:cubicBezTo>
                  <a:cubicBezTo>
                    <a:pt x="19181" y="15316"/>
                    <a:pt x="18600" y="15285"/>
                    <a:pt x="18029" y="15222"/>
                  </a:cubicBezTo>
                  <a:lnTo>
                    <a:pt x="17914" y="15208"/>
                  </a:lnTo>
                  <a:cubicBezTo>
                    <a:pt x="16671" y="15065"/>
                    <a:pt x="15445" y="14771"/>
                    <a:pt x="14267" y="14338"/>
                  </a:cubicBezTo>
                  <a:cubicBezTo>
                    <a:pt x="13152" y="13923"/>
                    <a:pt x="12089" y="13388"/>
                    <a:pt x="11104" y="12742"/>
                  </a:cubicBezTo>
                  <a:lnTo>
                    <a:pt x="11006" y="12678"/>
                  </a:lnTo>
                  <a:cubicBezTo>
                    <a:pt x="10385" y="12266"/>
                    <a:pt x="9783" y="11806"/>
                    <a:pt x="9221" y="11307"/>
                  </a:cubicBezTo>
                  <a:cubicBezTo>
                    <a:pt x="8356" y="10537"/>
                    <a:pt x="7576" y="9682"/>
                    <a:pt x="6901" y="8760"/>
                  </a:cubicBezTo>
                  <a:lnTo>
                    <a:pt x="8569" y="4595"/>
                  </a:lnTo>
                  <a:cubicBezTo>
                    <a:pt x="8832" y="3941"/>
                    <a:pt x="9364" y="3478"/>
                    <a:pt x="9989" y="3288"/>
                  </a:cubicBezTo>
                  <a:cubicBezTo>
                    <a:pt x="10029" y="3275"/>
                    <a:pt x="10067" y="3265"/>
                    <a:pt x="10107" y="3257"/>
                  </a:cubicBezTo>
                  <a:cubicBezTo>
                    <a:pt x="10277" y="3213"/>
                    <a:pt x="10454" y="3192"/>
                    <a:pt x="10633" y="3192"/>
                  </a:cubicBezTo>
                  <a:close/>
                  <a:moveTo>
                    <a:pt x="9187" y="11670"/>
                  </a:moveTo>
                  <a:cubicBezTo>
                    <a:pt x="9205" y="11686"/>
                    <a:pt x="9222" y="11701"/>
                    <a:pt x="9242" y="11716"/>
                  </a:cubicBezTo>
                  <a:cubicBezTo>
                    <a:pt x="9339" y="11799"/>
                    <a:pt x="9438" y="11880"/>
                    <a:pt x="9538" y="11961"/>
                  </a:cubicBezTo>
                  <a:cubicBezTo>
                    <a:pt x="9682" y="12082"/>
                    <a:pt x="9830" y="12197"/>
                    <a:pt x="9981" y="12312"/>
                  </a:cubicBezTo>
                  <a:cubicBezTo>
                    <a:pt x="10100" y="12403"/>
                    <a:pt x="10222" y="12494"/>
                    <a:pt x="10347" y="12580"/>
                  </a:cubicBezTo>
                  <a:cubicBezTo>
                    <a:pt x="10355" y="12587"/>
                    <a:pt x="10364" y="12594"/>
                    <a:pt x="10372" y="12600"/>
                  </a:cubicBezTo>
                  <a:cubicBezTo>
                    <a:pt x="10482" y="12678"/>
                    <a:pt x="10590" y="12752"/>
                    <a:pt x="10699" y="12827"/>
                  </a:cubicBezTo>
                  <a:cubicBezTo>
                    <a:pt x="10716" y="12837"/>
                    <a:pt x="10730" y="12848"/>
                    <a:pt x="10746" y="12858"/>
                  </a:cubicBezTo>
                  <a:lnTo>
                    <a:pt x="9673" y="15821"/>
                  </a:lnTo>
                  <a:lnTo>
                    <a:pt x="9572" y="16096"/>
                  </a:lnTo>
                  <a:lnTo>
                    <a:pt x="9063" y="17498"/>
                  </a:lnTo>
                  <a:lnTo>
                    <a:pt x="7306" y="16861"/>
                  </a:lnTo>
                  <a:lnTo>
                    <a:pt x="7814" y="15459"/>
                  </a:lnTo>
                  <a:lnTo>
                    <a:pt x="7915" y="15184"/>
                  </a:lnTo>
                  <a:lnTo>
                    <a:pt x="9187" y="11670"/>
                  </a:lnTo>
                  <a:close/>
                  <a:moveTo>
                    <a:pt x="6871" y="15166"/>
                  </a:moveTo>
                  <a:cubicBezTo>
                    <a:pt x="6953" y="15166"/>
                    <a:pt x="7036" y="15180"/>
                    <a:pt x="7118" y="15208"/>
                  </a:cubicBezTo>
                  <a:lnTo>
                    <a:pt x="7536" y="15360"/>
                  </a:lnTo>
                  <a:lnTo>
                    <a:pt x="7027" y="16761"/>
                  </a:lnTo>
                  <a:lnTo>
                    <a:pt x="6851" y="16697"/>
                  </a:lnTo>
                  <a:cubicBezTo>
                    <a:pt x="6791" y="16676"/>
                    <a:pt x="6730" y="16665"/>
                    <a:pt x="6669" y="16665"/>
                  </a:cubicBezTo>
                  <a:cubicBezTo>
                    <a:pt x="6448" y="16665"/>
                    <a:pt x="6239" y="16802"/>
                    <a:pt x="6160" y="17021"/>
                  </a:cubicBezTo>
                  <a:lnTo>
                    <a:pt x="5869" y="17825"/>
                  </a:lnTo>
                  <a:lnTo>
                    <a:pt x="5375" y="17647"/>
                  </a:lnTo>
                  <a:lnTo>
                    <a:pt x="6204" y="15616"/>
                  </a:lnTo>
                  <a:cubicBezTo>
                    <a:pt x="6239" y="15528"/>
                    <a:pt x="6289" y="15452"/>
                    <a:pt x="6352" y="15388"/>
                  </a:cubicBezTo>
                  <a:cubicBezTo>
                    <a:pt x="6357" y="15381"/>
                    <a:pt x="6364" y="15374"/>
                    <a:pt x="6372" y="15369"/>
                  </a:cubicBezTo>
                  <a:cubicBezTo>
                    <a:pt x="6376" y="15361"/>
                    <a:pt x="6383" y="15356"/>
                    <a:pt x="6389" y="15350"/>
                  </a:cubicBezTo>
                  <a:cubicBezTo>
                    <a:pt x="6428" y="15315"/>
                    <a:pt x="6472" y="15283"/>
                    <a:pt x="6516" y="15258"/>
                  </a:cubicBezTo>
                  <a:cubicBezTo>
                    <a:pt x="6546" y="15241"/>
                    <a:pt x="6579" y="15227"/>
                    <a:pt x="6613" y="15214"/>
                  </a:cubicBezTo>
                  <a:cubicBezTo>
                    <a:pt x="6644" y="15201"/>
                    <a:pt x="6678" y="15191"/>
                    <a:pt x="6712" y="15184"/>
                  </a:cubicBezTo>
                  <a:cubicBezTo>
                    <a:pt x="6764" y="15172"/>
                    <a:pt x="6817" y="15166"/>
                    <a:pt x="6871" y="15166"/>
                  </a:cubicBezTo>
                  <a:close/>
                  <a:moveTo>
                    <a:pt x="10997" y="13026"/>
                  </a:moveTo>
                  <a:cubicBezTo>
                    <a:pt x="11984" y="13668"/>
                    <a:pt x="13049" y="14200"/>
                    <a:pt x="14162" y="14615"/>
                  </a:cubicBezTo>
                  <a:cubicBezTo>
                    <a:pt x="15342" y="15051"/>
                    <a:pt x="16567" y="15346"/>
                    <a:pt x="17808" y="15495"/>
                  </a:cubicBezTo>
                  <a:lnTo>
                    <a:pt x="16761" y="18387"/>
                  </a:lnTo>
                  <a:lnTo>
                    <a:pt x="9949" y="15921"/>
                  </a:lnTo>
                  <a:lnTo>
                    <a:pt x="10997" y="13026"/>
                  </a:lnTo>
                  <a:close/>
                  <a:moveTo>
                    <a:pt x="6671" y="16962"/>
                  </a:moveTo>
                  <a:cubicBezTo>
                    <a:pt x="6699" y="16962"/>
                    <a:pt x="6726" y="16967"/>
                    <a:pt x="6755" y="16979"/>
                  </a:cubicBezTo>
                  <a:lnTo>
                    <a:pt x="6928" y="17040"/>
                  </a:lnTo>
                  <a:lnTo>
                    <a:pt x="7205" y="17142"/>
                  </a:lnTo>
                  <a:lnTo>
                    <a:pt x="8964" y="17777"/>
                  </a:lnTo>
                  <a:lnTo>
                    <a:pt x="9241" y="17877"/>
                  </a:lnTo>
                  <a:lnTo>
                    <a:pt x="9418" y="17941"/>
                  </a:lnTo>
                  <a:cubicBezTo>
                    <a:pt x="9545" y="17988"/>
                    <a:pt x="9609" y="18129"/>
                    <a:pt x="9562" y="18254"/>
                  </a:cubicBezTo>
                  <a:lnTo>
                    <a:pt x="9271" y="19059"/>
                  </a:lnTo>
                  <a:lnTo>
                    <a:pt x="9171" y="19337"/>
                  </a:lnTo>
                  <a:lnTo>
                    <a:pt x="8917" y="20038"/>
                  </a:lnTo>
                  <a:cubicBezTo>
                    <a:pt x="8882" y="20136"/>
                    <a:pt x="8787" y="20199"/>
                    <a:pt x="8689" y="20199"/>
                  </a:cubicBezTo>
                  <a:cubicBezTo>
                    <a:pt x="8662" y="20199"/>
                    <a:pt x="8634" y="20195"/>
                    <a:pt x="8608" y="20184"/>
                  </a:cubicBezTo>
                  <a:lnTo>
                    <a:pt x="8430" y="20121"/>
                  </a:lnTo>
                  <a:lnTo>
                    <a:pt x="8153" y="20020"/>
                  </a:lnTo>
                  <a:lnTo>
                    <a:pt x="6396" y="19382"/>
                  </a:lnTo>
                  <a:lnTo>
                    <a:pt x="6117" y="19283"/>
                  </a:lnTo>
                  <a:lnTo>
                    <a:pt x="5943" y="19219"/>
                  </a:lnTo>
                  <a:cubicBezTo>
                    <a:pt x="5815" y="19174"/>
                    <a:pt x="5751" y="19033"/>
                    <a:pt x="5797" y="18905"/>
                  </a:cubicBezTo>
                  <a:lnTo>
                    <a:pt x="6049" y="18204"/>
                  </a:lnTo>
                  <a:lnTo>
                    <a:pt x="6149" y="17927"/>
                  </a:lnTo>
                  <a:lnTo>
                    <a:pt x="6440" y="17123"/>
                  </a:lnTo>
                  <a:cubicBezTo>
                    <a:pt x="6478" y="17024"/>
                    <a:pt x="6572" y="16962"/>
                    <a:pt x="6671" y="16962"/>
                  </a:cubicBezTo>
                  <a:close/>
                  <a:moveTo>
                    <a:pt x="18115" y="15530"/>
                  </a:moveTo>
                  <a:cubicBezTo>
                    <a:pt x="18157" y="15533"/>
                    <a:pt x="18200" y="15539"/>
                    <a:pt x="18242" y="15540"/>
                  </a:cubicBezTo>
                  <a:cubicBezTo>
                    <a:pt x="18336" y="15550"/>
                    <a:pt x="18428" y="15559"/>
                    <a:pt x="18522" y="15566"/>
                  </a:cubicBezTo>
                  <a:cubicBezTo>
                    <a:pt x="18660" y="15576"/>
                    <a:pt x="18796" y="15584"/>
                    <a:pt x="18934" y="15591"/>
                  </a:cubicBezTo>
                  <a:cubicBezTo>
                    <a:pt x="19215" y="15606"/>
                    <a:pt x="19497" y="15613"/>
                    <a:pt x="19777" y="15613"/>
                  </a:cubicBezTo>
                  <a:cubicBezTo>
                    <a:pt x="19876" y="15613"/>
                    <a:pt x="19974" y="15611"/>
                    <a:pt x="20074" y="15610"/>
                  </a:cubicBezTo>
                  <a:lnTo>
                    <a:pt x="20074" y="15610"/>
                  </a:lnTo>
                  <a:lnTo>
                    <a:pt x="18799" y="19127"/>
                  </a:lnTo>
                  <a:lnTo>
                    <a:pt x="18699" y="19404"/>
                  </a:lnTo>
                  <a:lnTo>
                    <a:pt x="18191" y="20806"/>
                  </a:lnTo>
                  <a:lnTo>
                    <a:pt x="16433" y="20169"/>
                  </a:lnTo>
                  <a:lnTo>
                    <a:pt x="16942" y="18766"/>
                  </a:lnTo>
                  <a:lnTo>
                    <a:pt x="17043" y="18491"/>
                  </a:lnTo>
                  <a:lnTo>
                    <a:pt x="18115" y="15530"/>
                  </a:lnTo>
                  <a:close/>
                  <a:moveTo>
                    <a:pt x="9851" y="16198"/>
                  </a:moveTo>
                  <a:lnTo>
                    <a:pt x="16662" y="18664"/>
                  </a:lnTo>
                  <a:lnTo>
                    <a:pt x="16155" y="20067"/>
                  </a:lnTo>
                  <a:lnTo>
                    <a:pt x="15978" y="20004"/>
                  </a:lnTo>
                  <a:cubicBezTo>
                    <a:pt x="15918" y="19982"/>
                    <a:pt x="15856" y="19972"/>
                    <a:pt x="15795" y="19972"/>
                  </a:cubicBezTo>
                  <a:cubicBezTo>
                    <a:pt x="15574" y="19972"/>
                    <a:pt x="15365" y="20108"/>
                    <a:pt x="15285" y="20326"/>
                  </a:cubicBezTo>
                  <a:lnTo>
                    <a:pt x="14994" y="21131"/>
                  </a:lnTo>
                  <a:lnTo>
                    <a:pt x="9552" y="19159"/>
                  </a:lnTo>
                  <a:lnTo>
                    <a:pt x="9843" y="18356"/>
                  </a:lnTo>
                  <a:cubicBezTo>
                    <a:pt x="9944" y="18076"/>
                    <a:pt x="9797" y="17764"/>
                    <a:pt x="9519" y="17663"/>
                  </a:cubicBezTo>
                  <a:lnTo>
                    <a:pt x="9342" y="17599"/>
                  </a:lnTo>
                  <a:lnTo>
                    <a:pt x="9851" y="16198"/>
                  </a:lnTo>
                  <a:close/>
                  <a:moveTo>
                    <a:pt x="6291" y="19662"/>
                  </a:moveTo>
                  <a:lnTo>
                    <a:pt x="8050" y="20298"/>
                  </a:lnTo>
                  <a:lnTo>
                    <a:pt x="7436" y="21993"/>
                  </a:lnTo>
                  <a:cubicBezTo>
                    <a:pt x="7298" y="22373"/>
                    <a:pt x="6938" y="22610"/>
                    <a:pt x="6555" y="22610"/>
                  </a:cubicBezTo>
                  <a:cubicBezTo>
                    <a:pt x="6450" y="22610"/>
                    <a:pt x="6343" y="22592"/>
                    <a:pt x="6238" y="22554"/>
                  </a:cubicBezTo>
                  <a:cubicBezTo>
                    <a:pt x="5754" y="22378"/>
                    <a:pt x="5501" y="21841"/>
                    <a:pt x="5677" y="21356"/>
                  </a:cubicBezTo>
                  <a:lnTo>
                    <a:pt x="6291" y="19662"/>
                  </a:lnTo>
                  <a:close/>
                  <a:moveTo>
                    <a:pt x="18979" y="19503"/>
                  </a:moveTo>
                  <a:lnTo>
                    <a:pt x="19395" y="19655"/>
                  </a:lnTo>
                  <a:cubicBezTo>
                    <a:pt x="19761" y="19787"/>
                    <a:pt x="19956" y="20183"/>
                    <a:pt x="19840" y="20554"/>
                  </a:cubicBezTo>
                  <a:lnTo>
                    <a:pt x="19174" y="22645"/>
                  </a:lnTo>
                  <a:lnTo>
                    <a:pt x="18677" y="22466"/>
                  </a:lnTo>
                  <a:lnTo>
                    <a:pt x="18968" y="21661"/>
                  </a:lnTo>
                  <a:cubicBezTo>
                    <a:pt x="19016" y="21526"/>
                    <a:pt x="19010" y="21380"/>
                    <a:pt x="18948" y="21248"/>
                  </a:cubicBezTo>
                  <a:cubicBezTo>
                    <a:pt x="18888" y="21117"/>
                    <a:pt x="18779" y="21018"/>
                    <a:pt x="18644" y="20970"/>
                  </a:cubicBezTo>
                  <a:lnTo>
                    <a:pt x="18469" y="20906"/>
                  </a:lnTo>
                  <a:lnTo>
                    <a:pt x="18979" y="19503"/>
                  </a:lnTo>
                  <a:close/>
                  <a:moveTo>
                    <a:pt x="15798" y="20269"/>
                  </a:moveTo>
                  <a:cubicBezTo>
                    <a:pt x="15824" y="20269"/>
                    <a:pt x="15852" y="20273"/>
                    <a:pt x="15878" y="20282"/>
                  </a:cubicBezTo>
                  <a:lnTo>
                    <a:pt x="16053" y="20346"/>
                  </a:lnTo>
                  <a:lnTo>
                    <a:pt x="16333" y="20447"/>
                  </a:lnTo>
                  <a:lnTo>
                    <a:pt x="18092" y="21085"/>
                  </a:lnTo>
                  <a:lnTo>
                    <a:pt x="18369" y="21184"/>
                  </a:lnTo>
                  <a:lnTo>
                    <a:pt x="18542" y="21248"/>
                  </a:lnTo>
                  <a:cubicBezTo>
                    <a:pt x="18601" y="21271"/>
                    <a:pt x="18653" y="21316"/>
                    <a:pt x="18680" y="21374"/>
                  </a:cubicBezTo>
                  <a:cubicBezTo>
                    <a:pt x="18707" y="21434"/>
                    <a:pt x="18711" y="21499"/>
                    <a:pt x="18690" y="21560"/>
                  </a:cubicBezTo>
                  <a:lnTo>
                    <a:pt x="18398" y="22367"/>
                  </a:lnTo>
                  <a:lnTo>
                    <a:pt x="18299" y="22643"/>
                  </a:lnTo>
                  <a:lnTo>
                    <a:pt x="18045" y="23343"/>
                  </a:lnTo>
                  <a:cubicBezTo>
                    <a:pt x="18009" y="23443"/>
                    <a:pt x="17914" y="23505"/>
                    <a:pt x="17813" y="23505"/>
                  </a:cubicBezTo>
                  <a:cubicBezTo>
                    <a:pt x="17786" y="23505"/>
                    <a:pt x="17758" y="23500"/>
                    <a:pt x="17731" y="23491"/>
                  </a:cubicBezTo>
                  <a:lnTo>
                    <a:pt x="17557" y="23427"/>
                  </a:lnTo>
                  <a:lnTo>
                    <a:pt x="17278" y="23328"/>
                  </a:lnTo>
                  <a:lnTo>
                    <a:pt x="15523" y="22689"/>
                  </a:lnTo>
                  <a:lnTo>
                    <a:pt x="15245" y="22588"/>
                  </a:lnTo>
                  <a:lnTo>
                    <a:pt x="15068" y="22524"/>
                  </a:lnTo>
                  <a:cubicBezTo>
                    <a:pt x="15007" y="22503"/>
                    <a:pt x="14958" y="22459"/>
                    <a:pt x="14930" y="22399"/>
                  </a:cubicBezTo>
                  <a:cubicBezTo>
                    <a:pt x="14903" y="22340"/>
                    <a:pt x="14900" y="22274"/>
                    <a:pt x="14923" y="22213"/>
                  </a:cubicBezTo>
                  <a:lnTo>
                    <a:pt x="15177" y="21512"/>
                  </a:lnTo>
                  <a:lnTo>
                    <a:pt x="15276" y="21234"/>
                  </a:lnTo>
                  <a:lnTo>
                    <a:pt x="15567" y="20430"/>
                  </a:lnTo>
                  <a:cubicBezTo>
                    <a:pt x="15603" y="20330"/>
                    <a:pt x="15697" y="20269"/>
                    <a:pt x="15798" y="20269"/>
                  </a:cubicBezTo>
                  <a:close/>
                  <a:moveTo>
                    <a:pt x="15417" y="22970"/>
                  </a:moveTo>
                  <a:lnTo>
                    <a:pt x="17176" y="23606"/>
                  </a:lnTo>
                  <a:lnTo>
                    <a:pt x="16561" y="25300"/>
                  </a:lnTo>
                  <a:cubicBezTo>
                    <a:pt x="16476" y="25534"/>
                    <a:pt x="16304" y="25722"/>
                    <a:pt x="16077" y="25828"/>
                  </a:cubicBezTo>
                  <a:cubicBezTo>
                    <a:pt x="15951" y="25887"/>
                    <a:pt x="15816" y="25917"/>
                    <a:pt x="15680" y="25917"/>
                  </a:cubicBezTo>
                  <a:cubicBezTo>
                    <a:pt x="15573" y="25917"/>
                    <a:pt x="15466" y="25898"/>
                    <a:pt x="15363" y="25861"/>
                  </a:cubicBezTo>
                  <a:cubicBezTo>
                    <a:pt x="15129" y="25776"/>
                    <a:pt x="14940" y="25605"/>
                    <a:pt x="14835" y="25378"/>
                  </a:cubicBezTo>
                  <a:cubicBezTo>
                    <a:pt x="14728" y="25152"/>
                    <a:pt x="14717" y="24897"/>
                    <a:pt x="14802" y="24662"/>
                  </a:cubicBezTo>
                  <a:lnTo>
                    <a:pt x="15417" y="22970"/>
                  </a:lnTo>
                  <a:close/>
                  <a:moveTo>
                    <a:pt x="1629" y="27816"/>
                  </a:moveTo>
                  <a:cubicBezTo>
                    <a:pt x="1666" y="27830"/>
                    <a:pt x="1703" y="27844"/>
                    <a:pt x="1743" y="27858"/>
                  </a:cubicBezTo>
                  <a:lnTo>
                    <a:pt x="3924" y="28649"/>
                  </a:lnTo>
                  <a:lnTo>
                    <a:pt x="3648" y="29412"/>
                  </a:lnTo>
                  <a:cubicBezTo>
                    <a:pt x="3581" y="29602"/>
                    <a:pt x="3400" y="29721"/>
                    <a:pt x="3209" y="29721"/>
                  </a:cubicBezTo>
                  <a:cubicBezTo>
                    <a:pt x="3156" y="29721"/>
                    <a:pt x="3102" y="29712"/>
                    <a:pt x="3049" y="29693"/>
                  </a:cubicBezTo>
                  <a:lnTo>
                    <a:pt x="1634" y="29179"/>
                  </a:lnTo>
                  <a:cubicBezTo>
                    <a:pt x="1509" y="29133"/>
                    <a:pt x="1407" y="29037"/>
                    <a:pt x="1360" y="28912"/>
                  </a:cubicBezTo>
                  <a:cubicBezTo>
                    <a:pt x="1317" y="28807"/>
                    <a:pt x="1313" y="28687"/>
                    <a:pt x="1353" y="28581"/>
                  </a:cubicBezTo>
                  <a:lnTo>
                    <a:pt x="1629" y="27816"/>
                  </a:lnTo>
                  <a:close/>
                  <a:moveTo>
                    <a:pt x="5261" y="17917"/>
                  </a:moveTo>
                  <a:lnTo>
                    <a:pt x="5768" y="18104"/>
                  </a:lnTo>
                  <a:lnTo>
                    <a:pt x="5514" y="18806"/>
                  </a:lnTo>
                  <a:cubicBezTo>
                    <a:pt x="5413" y="19084"/>
                    <a:pt x="5558" y="19396"/>
                    <a:pt x="5836" y="19499"/>
                  </a:cubicBezTo>
                  <a:lnTo>
                    <a:pt x="6012" y="19563"/>
                  </a:lnTo>
                  <a:lnTo>
                    <a:pt x="5399" y="21255"/>
                  </a:lnTo>
                  <a:cubicBezTo>
                    <a:pt x="5168" y="21894"/>
                    <a:pt x="5498" y="22601"/>
                    <a:pt x="6134" y="22831"/>
                  </a:cubicBezTo>
                  <a:cubicBezTo>
                    <a:pt x="6274" y="22881"/>
                    <a:pt x="6414" y="22906"/>
                    <a:pt x="6553" y="22906"/>
                  </a:cubicBezTo>
                  <a:cubicBezTo>
                    <a:pt x="7057" y="22906"/>
                    <a:pt x="7530" y="22595"/>
                    <a:pt x="7713" y="22093"/>
                  </a:cubicBezTo>
                  <a:lnTo>
                    <a:pt x="8327" y="20400"/>
                  </a:lnTo>
                  <a:lnTo>
                    <a:pt x="8504" y="20464"/>
                  </a:lnTo>
                  <a:cubicBezTo>
                    <a:pt x="8565" y="20485"/>
                    <a:pt x="8626" y="20495"/>
                    <a:pt x="8687" y="20495"/>
                  </a:cubicBezTo>
                  <a:cubicBezTo>
                    <a:pt x="8907" y="20495"/>
                    <a:pt x="9116" y="20359"/>
                    <a:pt x="9194" y="20138"/>
                  </a:cubicBezTo>
                  <a:lnTo>
                    <a:pt x="9448" y="19436"/>
                  </a:lnTo>
                  <a:lnTo>
                    <a:pt x="14893" y="21410"/>
                  </a:lnTo>
                  <a:lnTo>
                    <a:pt x="14639" y="22111"/>
                  </a:lnTo>
                  <a:cubicBezTo>
                    <a:pt x="14591" y="22245"/>
                    <a:pt x="14596" y="22391"/>
                    <a:pt x="14659" y="22524"/>
                  </a:cubicBezTo>
                  <a:cubicBezTo>
                    <a:pt x="14718" y="22653"/>
                    <a:pt x="14828" y="22753"/>
                    <a:pt x="14963" y="22803"/>
                  </a:cubicBezTo>
                  <a:lnTo>
                    <a:pt x="15139" y="22866"/>
                  </a:lnTo>
                  <a:lnTo>
                    <a:pt x="14524" y="24560"/>
                  </a:lnTo>
                  <a:cubicBezTo>
                    <a:pt x="14412" y="24868"/>
                    <a:pt x="14429" y="25203"/>
                    <a:pt x="14566" y="25500"/>
                  </a:cubicBezTo>
                  <a:cubicBezTo>
                    <a:pt x="14704" y="25798"/>
                    <a:pt x="14953" y="26024"/>
                    <a:pt x="15262" y="26136"/>
                  </a:cubicBezTo>
                  <a:cubicBezTo>
                    <a:pt x="15398" y="26186"/>
                    <a:pt x="15540" y="26210"/>
                    <a:pt x="15682" y="26210"/>
                  </a:cubicBezTo>
                  <a:cubicBezTo>
                    <a:pt x="15860" y="26210"/>
                    <a:pt x="16040" y="26172"/>
                    <a:pt x="16205" y="26094"/>
                  </a:cubicBezTo>
                  <a:cubicBezTo>
                    <a:pt x="16502" y="25954"/>
                    <a:pt x="16729" y="25706"/>
                    <a:pt x="16840" y="25399"/>
                  </a:cubicBezTo>
                  <a:lnTo>
                    <a:pt x="17454" y="23704"/>
                  </a:lnTo>
                  <a:lnTo>
                    <a:pt x="17630" y="23768"/>
                  </a:lnTo>
                  <a:cubicBezTo>
                    <a:pt x="17690" y="23789"/>
                    <a:pt x="17750" y="23801"/>
                    <a:pt x="17812" y="23801"/>
                  </a:cubicBezTo>
                  <a:cubicBezTo>
                    <a:pt x="18032" y="23801"/>
                    <a:pt x="18242" y="23663"/>
                    <a:pt x="18322" y="23443"/>
                  </a:cubicBezTo>
                  <a:lnTo>
                    <a:pt x="18576" y="22743"/>
                  </a:lnTo>
                  <a:lnTo>
                    <a:pt x="19081" y="22923"/>
                  </a:lnTo>
                  <a:lnTo>
                    <a:pt x="16969" y="29558"/>
                  </a:lnTo>
                  <a:cubicBezTo>
                    <a:pt x="16909" y="29745"/>
                    <a:pt x="16780" y="29899"/>
                    <a:pt x="16600" y="29987"/>
                  </a:cubicBezTo>
                  <a:cubicBezTo>
                    <a:pt x="16498" y="30036"/>
                    <a:pt x="16388" y="30062"/>
                    <a:pt x="16278" y="30062"/>
                  </a:cubicBezTo>
                  <a:cubicBezTo>
                    <a:pt x="16196" y="30062"/>
                    <a:pt x="16114" y="30048"/>
                    <a:pt x="16035" y="30019"/>
                  </a:cubicBezTo>
                  <a:lnTo>
                    <a:pt x="3056" y="25316"/>
                  </a:lnTo>
                  <a:cubicBezTo>
                    <a:pt x="2869" y="25249"/>
                    <a:pt x="2724" y="25111"/>
                    <a:pt x="2642" y="24931"/>
                  </a:cubicBezTo>
                  <a:cubicBezTo>
                    <a:pt x="2561" y="24749"/>
                    <a:pt x="2559" y="24547"/>
                    <a:pt x="2633" y="24363"/>
                  </a:cubicBezTo>
                  <a:lnTo>
                    <a:pt x="5261" y="17917"/>
                  </a:lnTo>
                  <a:close/>
                  <a:moveTo>
                    <a:pt x="6778" y="9085"/>
                  </a:moveTo>
                  <a:cubicBezTo>
                    <a:pt x="7418" y="9938"/>
                    <a:pt x="8149" y="10736"/>
                    <a:pt x="8953" y="11460"/>
                  </a:cubicBezTo>
                  <a:lnTo>
                    <a:pt x="7642" y="15085"/>
                  </a:lnTo>
                  <a:lnTo>
                    <a:pt x="7223" y="14934"/>
                  </a:lnTo>
                  <a:cubicBezTo>
                    <a:pt x="7108" y="14892"/>
                    <a:pt x="6990" y="14872"/>
                    <a:pt x="6874" y="14872"/>
                  </a:cubicBezTo>
                  <a:cubicBezTo>
                    <a:pt x="6471" y="14872"/>
                    <a:pt x="6094" y="15113"/>
                    <a:pt x="5934" y="15506"/>
                  </a:cubicBezTo>
                  <a:lnTo>
                    <a:pt x="4989" y="17823"/>
                  </a:lnTo>
                  <a:lnTo>
                    <a:pt x="4990" y="17823"/>
                  </a:lnTo>
                  <a:lnTo>
                    <a:pt x="2365" y="24258"/>
                  </a:lnTo>
                  <a:cubicBezTo>
                    <a:pt x="2258" y="24518"/>
                    <a:pt x="2264" y="24802"/>
                    <a:pt x="2378" y="25057"/>
                  </a:cubicBezTo>
                  <a:cubicBezTo>
                    <a:pt x="2490" y="25313"/>
                    <a:pt x="2697" y="25506"/>
                    <a:pt x="2961" y="25599"/>
                  </a:cubicBezTo>
                  <a:lnTo>
                    <a:pt x="15941" y="30303"/>
                  </a:lnTo>
                  <a:cubicBezTo>
                    <a:pt x="16052" y="30343"/>
                    <a:pt x="16169" y="30364"/>
                    <a:pt x="16286" y="30364"/>
                  </a:cubicBezTo>
                  <a:cubicBezTo>
                    <a:pt x="16439" y="30364"/>
                    <a:pt x="16591" y="30329"/>
                    <a:pt x="16736" y="30258"/>
                  </a:cubicBezTo>
                  <a:cubicBezTo>
                    <a:pt x="16986" y="30136"/>
                    <a:pt x="17172" y="29921"/>
                    <a:pt x="17257" y="29653"/>
                  </a:cubicBezTo>
                  <a:lnTo>
                    <a:pt x="19364" y="23031"/>
                  </a:lnTo>
                  <a:lnTo>
                    <a:pt x="20122" y="20649"/>
                  </a:lnTo>
                  <a:cubicBezTo>
                    <a:pt x="20287" y="20125"/>
                    <a:pt x="20013" y="19567"/>
                    <a:pt x="19497" y="19381"/>
                  </a:cubicBezTo>
                  <a:lnTo>
                    <a:pt x="19080" y="19230"/>
                  </a:lnTo>
                  <a:lnTo>
                    <a:pt x="20393" y="15604"/>
                  </a:lnTo>
                  <a:cubicBezTo>
                    <a:pt x="21482" y="15566"/>
                    <a:pt x="22554" y="15420"/>
                    <a:pt x="23589" y="15173"/>
                  </a:cubicBezTo>
                  <a:lnTo>
                    <a:pt x="23589" y="15173"/>
                  </a:lnTo>
                  <a:lnTo>
                    <a:pt x="18404" y="31127"/>
                  </a:lnTo>
                  <a:cubicBezTo>
                    <a:pt x="18397" y="31151"/>
                    <a:pt x="18387" y="31176"/>
                    <a:pt x="18379" y="31199"/>
                  </a:cubicBezTo>
                  <a:lnTo>
                    <a:pt x="18376" y="31209"/>
                  </a:lnTo>
                  <a:cubicBezTo>
                    <a:pt x="18305" y="31401"/>
                    <a:pt x="18210" y="31578"/>
                    <a:pt x="18096" y="31736"/>
                  </a:cubicBezTo>
                  <a:cubicBezTo>
                    <a:pt x="17669" y="32330"/>
                    <a:pt x="16982" y="32665"/>
                    <a:pt x="16277" y="32665"/>
                  </a:cubicBezTo>
                  <a:cubicBezTo>
                    <a:pt x="16160" y="32665"/>
                    <a:pt x="16042" y="32656"/>
                    <a:pt x="15925" y="32637"/>
                  </a:cubicBezTo>
                  <a:cubicBezTo>
                    <a:pt x="15829" y="32622"/>
                    <a:pt x="15732" y="32600"/>
                    <a:pt x="15637" y="32572"/>
                  </a:cubicBezTo>
                  <a:cubicBezTo>
                    <a:pt x="15597" y="32561"/>
                    <a:pt x="15560" y="32548"/>
                    <a:pt x="15522" y="32534"/>
                  </a:cubicBezTo>
                  <a:lnTo>
                    <a:pt x="13338" y="31744"/>
                  </a:lnTo>
                  <a:lnTo>
                    <a:pt x="13062" y="31642"/>
                  </a:lnTo>
                  <a:lnTo>
                    <a:pt x="4307" y="28473"/>
                  </a:lnTo>
                  <a:lnTo>
                    <a:pt x="4030" y="28372"/>
                  </a:lnTo>
                  <a:lnTo>
                    <a:pt x="1850" y="27581"/>
                  </a:lnTo>
                  <a:cubicBezTo>
                    <a:pt x="1810" y="27567"/>
                    <a:pt x="1773" y="27553"/>
                    <a:pt x="1736" y="27537"/>
                  </a:cubicBezTo>
                  <a:cubicBezTo>
                    <a:pt x="1644" y="27499"/>
                    <a:pt x="1554" y="27454"/>
                    <a:pt x="1470" y="27404"/>
                  </a:cubicBezTo>
                  <a:cubicBezTo>
                    <a:pt x="1076" y="27173"/>
                    <a:pt x="765" y="26822"/>
                    <a:pt x="573" y="26396"/>
                  </a:cubicBezTo>
                  <a:cubicBezTo>
                    <a:pt x="323" y="25839"/>
                    <a:pt x="311" y="25220"/>
                    <a:pt x="538" y="24654"/>
                  </a:cubicBezTo>
                  <a:lnTo>
                    <a:pt x="6778" y="9085"/>
                  </a:lnTo>
                  <a:close/>
                  <a:moveTo>
                    <a:pt x="13238" y="32021"/>
                  </a:moveTo>
                  <a:lnTo>
                    <a:pt x="15418" y="32810"/>
                  </a:lnTo>
                  <a:cubicBezTo>
                    <a:pt x="15458" y="32825"/>
                    <a:pt x="15496" y="32837"/>
                    <a:pt x="15536" y="32849"/>
                  </a:cubicBezTo>
                  <a:lnTo>
                    <a:pt x="15259" y="33618"/>
                  </a:lnTo>
                  <a:cubicBezTo>
                    <a:pt x="15220" y="33725"/>
                    <a:pt x="15141" y="33813"/>
                    <a:pt x="15039" y="33868"/>
                  </a:cubicBezTo>
                  <a:cubicBezTo>
                    <a:pt x="14971" y="33906"/>
                    <a:pt x="14895" y="33925"/>
                    <a:pt x="14818" y="33925"/>
                  </a:cubicBezTo>
                  <a:cubicBezTo>
                    <a:pt x="14764" y="33925"/>
                    <a:pt x="14710" y="33915"/>
                    <a:pt x="14657" y="33897"/>
                  </a:cubicBezTo>
                  <a:lnTo>
                    <a:pt x="13240" y="33383"/>
                  </a:lnTo>
                  <a:cubicBezTo>
                    <a:pt x="13124" y="33340"/>
                    <a:pt x="13030" y="33256"/>
                    <a:pt x="12978" y="33141"/>
                  </a:cubicBezTo>
                  <a:cubicBezTo>
                    <a:pt x="12925" y="33031"/>
                    <a:pt x="12920" y="32903"/>
                    <a:pt x="12962" y="32783"/>
                  </a:cubicBezTo>
                  <a:lnTo>
                    <a:pt x="13238" y="32021"/>
                  </a:lnTo>
                  <a:close/>
                  <a:moveTo>
                    <a:pt x="18393" y="1"/>
                  </a:moveTo>
                  <a:cubicBezTo>
                    <a:pt x="16991" y="1"/>
                    <a:pt x="15580" y="859"/>
                    <a:pt x="14622" y="2295"/>
                  </a:cubicBezTo>
                  <a:cubicBezTo>
                    <a:pt x="14332" y="2727"/>
                    <a:pt x="14091" y="3203"/>
                    <a:pt x="13906" y="3712"/>
                  </a:cubicBezTo>
                  <a:cubicBezTo>
                    <a:pt x="13885" y="3775"/>
                    <a:pt x="13864" y="3836"/>
                    <a:pt x="13842" y="3897"/>
                  </a:cubicBezTo>
                  <a:lnTo>
                    <a:pt x="11505" y="3051"/>
                  </a:lnTo>
                  <a:cubicBezTo>
                    <a:pt x="11218" y="2946"/>
                    <a:pt x="10924" y="2896"/>
                    <a:pt x="10635" y="2896"/>
                  </a:cubicBezTo>
                  <a:cubicBezTo>
                    <a:pt x="9631" y="2896"/>
                    <a:pt x="8692" y="3498"/>
                    <a:pt x="8295" y="4487"/>
                  </a:cubicBezTo>
                  <a:lnTo>
                    <a:pt x="6565" y="8802"/>
                  </a:lnTo>
                  <a:lnTo>
                    <a:pt x="6566" y="8804"/>
                  </a:lnTo>
                  <a:lnTo>
                    <a:pt x="259" y="24540"/>
                  </a:lnTo>
                  <a:cubicBezTo>
                    <a:pt x="1" y="25182"/>
                    <a:pt x="15" y="25883"/>
                    <a:pt x="298" y="26515"/>
                  </a:cubicBezTo>
                  <a:cubicBezTo>
                    <a:pt x="522" y="27018"/>
                    <a:pt x="894" y="27422"/>
                    <a:pt x="1363" y="27685"/>
                  </a:cubicBezTo>
                  <a:lnTo>
                    <a:pt x="1076" y="28480"/>
                  </a:lnTo>
                  <a:cubicBezTo>
                    <a:pt x="1012" y="28658"/>
                    <a:pt x="1015" y="28852"/>
                    <a:pt x="1086" y="29023"/>
                  </a:cubicBezTo>
                  <a:cubicBezTo>
                    <a:pt x="1164" y="29226"/>
                    <a:pt x="1327" y="29385"/>
                    <a:pt x="1534" y="29460"/>
                  </a:cubicBezTo>
                  <a:lnTo>
                    <a:pt x="2951" y="29972"/>
                  </a:lnTo>
                  <a:cubicBezTo>
                    <a:pt x="3036" y="30005"/>
                    <a:pt x="3123" y="30019"/>
                    <a:pt x="3208" y="30019"/>
                  </a:cubicBezTo>
                  <a:cubicBezTo>
                    <a:pt x="3521" y="30019"/>
                    <a:pt x="3816" y="29825"/>
                    <a:pt x="3928" y="29515"/>
                  </a:cubicBezTo>
                  <a:lnTo>
                    <a:pt x="4204" y="28751"/>
                  </a:lnTo>
                  <a:lnTo>
                    <a:pt x="12956" y="31922"/>
                  </a:lnTo>
                  <a:lnTo>
                    <a:pt x="12682" y="32684"/>
                  </a:lnTo>
                  <a:cubicBezTo>
                    <a:pt x="12540" y="33082"/>
                    <a:pt x="12743" y="33520"/>
                    <a:pt x="13141" y="33662"/>
                  </a:cubicBezTo>
                  <a:lnTo>
                    <a:pt x="14557" y="34175"/>
                  </a:lnTo>
                  <a:cubicBezTo>
                    <a:pt x="14642" y="34208"/>
                    <a:pt x="14730" y="34222"/>
                    <a:pt x="14816" y="34222"/>
                  </a:cubicBezTo>
                  <a:cubicBezTo>
                    <a:pt x="14943" y="34222"/>
                    <a:pt x="15068" y="34190"/>
                    <a:pt x="15178" y="34129"/>
                  </a:cubicBezTo>
                  <a:cubicBezTo>
                    <a:pt x="15345" y="34041"/>
                    <a:pt x="15472" y="33897"/>
                    <a:pt x="15538" y="33718"/>
                  </a:cubicBezTo>
                  <a:lnTo>
                    <a:pt x="15824" y="32923"/>
                  </a:lnTo>
                  <a:cubicBezTo>
                    <a:pt x="15976" y="32948"/>
                    <a:pt x="16125" y="32962"/>
                    <a:pt x="16277" y="32962"/>
                  </a:cubicBezTo>
                  <a:cubicBezTo>
                    <a:pt x="17077" y="32962"/>
                    <a:pt x="17853" y="32583"/>
                    <a:pt x="18337" y="31910"/>
                  </a:cubicBezTo>
                  <a:cubicBezTo>
                    <a:pt x="18468" y="31731"/>
                    <a:pt x="18575" y="31528"/>
                    <a:pt x="18654" y="31314"/>
                  </a:cubicBezTo>
                  <a:lnTo>
                    <a:pt x="18657" y="31301"/>
                  </a:lnTo>
                  <a:cubicBezTo>
                    <a:pt x="18668" y="31271"/>
                    <a:pt x="18678" y="31243"/>
                    <a:pt x="18688" y="31216"/>
                  </a:cubicBezTo>
                  <a:lnTo>
                    <a:pt x="23921" y="15087"/>
                  </a:lnTo>
                  <a:lnTo>
                    <a:pt x="23923" y="15087"/>
                  </a:lnTo>
                  <a:lnTo>
                    <a:pt x="25357" y="10668"/>
                  </a:lnTo>
                  <a:cubicBezTo>
                    <a:pt x="25781" y="9362"/>
                    <a:pt x="25101" y="7973"/>
                    <a:pt x="23813" y="7506"/>
                  </a:cubicBezTo>
                  <a:lnTo>
                    <a:pt x="21474" y="6660"/>
                  </a:lnTo>
                  <a:cubicBezTo>
                    <a:pt x="21496" y="6600"/>
                    <a:pt x="21522" y="6538"/>
                    <a:pt x="21543" y="6477"/>
                  </a:cubicBezTo>
                  <a:cubicBezTo>
                    <a:pt x="22012" y="5183"/>
                    <a:pt x="22064" y="3820"/>
                    <a:pt x="21692" y="2643"/>
                  </a:cubicBezTo>
                  <a:cubicBezTo>
                    <a:pt x="21310" y="1436"/>
                    <a:pt x="20534" y="567"/>
                    <a:pt x="19500" y="194"/>
                  </a:cubicBezTo>
                  <a:cubicBezTo>
                    <a:pt x="19150" y="66"/>
                    <a:pt x="18775" y="1"/>
                    <a:pt x="1839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67;p25"/>
            <p:cNvSpPr/>
            <p:nvPr/>
          </p:nvSpPr>
          <p:spPr>
            <a:xfrm>
              <a:off x="1432519" y="2504371"/>
              <a:ext cx="84506" cy="66815"/>
            </a:xfrm>
            <a:custGeom>
              <a:avLst/>
              <a:gdLst/>
              <a:ahLst/>
              <a:cxnLst/>
              <a:rect l="l" t="t" r="r" b="b"/>
              <a:pathLst>
                <a:path w="2609" h="2063" extrusionOk="0">
                  <a:moveTo>
                    <a:pt x="655" y="300"/>
                  </a:moveTo>
                  <a:lnTo>
                    <a:pt x="2292" y="894"/>
                  </a:lnTo>
                  <a:lnTo>
                    <a:pt x="2302" y="915"/>
                  </a:lnTo>
                  <a:lnTo>
                    <a:pt x="2178" y="1250"/>
                  </a:lnTo>
                  <a:lnTo>
                    <a:pt x="2079" y="1527"/>
                  </a:lnTo>
                  <a:lnTo>
                    <a:pt x="1995" y="1761"/>
                  </a:lnTo>
                  <a:cubicBezTo>
                    <a:pt x="1992" y="1767"/>
                    <a:pt x="1986" y="1771"/>
                    <a:pt x="1981" y="1771"/>
                  </a:cubicBezTo>
                  <a:cubicBezTo>
                    <a:pt x="1979" y="1771"/>
                    <a:pt x="1977" y="1771"/>
                    <a:pt x="1975" y="1770"/>
                  </a:cubicBezTo>
                  <a:lnTo>
                    <a:pt x="1294" y="1523"/>
                  </a:lnTo>
                  <a:lnTo>
                    <a:pt x="1385" y="1274"/>
                  </a:lnTo>
                  <a:lnTo>
                    <a:pt x="1484" y="998"/>
                  </a:lnTo>
                  <a:lnTo>
                    <a:pt x="1501" y="951"/>
                  </a:lnTo>
                  <a:cubicBezTo>
                    <a:pt x="1530" y="874"/>
                    <a:pt x="1488" y="789"/>
                    <a:pt x="1413" y="761"/>
                  </a:cubicBezTo>
                  <a:cubicBezTo>
                    <a:pt x="1397" y="755"/>
                    <a:pt x="1380" y="752"/>
                    <a:pt x="1364" y="752"/>
                  </a:cubicBezTo>
                  <a:cubicBezTo>
                    <a:pt x="1303" y="752"/>
                    <a:pt x="1246" y="789"/>
                    <a:pt x="1224" y="849"/>
                  </a:cubicBezTo>
                  <a:lnTo>
                    <a:pt x="1207" y="897"/>
                  </a:lnTo>
                  <a:lnTo>
                    <a:pt x="1108" y="1174"/>
                  </a:lnTo>
                  <a:lnTo>
                    <a:pt x="1017" y="1422"/>
                  </a:lnTo>
                  <a:lnTo>
                    <a:pt x="337" y="1178"/>
                  </a:lnTo>
                  <a:cubicBezTo>
                    <a:pt x="328" y="1174"/>
                    <a:pt x="324" y="1164"/>
                    <a:pt x="328" y="1157"/>
                  </a:cubicBezTo>
                  <a:lnTo>
                    <a:pt x="412" y="924"/>
                  </a:lnTo>
                  <a:lnTo>
                    <a:pt x="513" y="647"/>
                  </a:lnTo>
                  <a:lnTo>
                    <a:pt x="634" y="309"/>
                  </a:lnTo>
                  <a:cubicBezTo>
                    <a:pt x="636" y="305"/>
                    <a:pt x="644" y="300"/>
                    <a:pt x="649" y="300"/>
                  </a:cubicBezTo>
                  <a:close/>
                  <a:moveTo>
                    <a:pt x="650" y="1"/>
                  </a:moveTo>
                  <a:cubicBezTo>
                    <a:pt x="606" y="1"/>
                    <a:pt x="561" y="10"/>
                    <a:pt x="519" y="31"/>
                  </a:cubicBezTo>
                  <a:cubicBezTo>
                    <a:pt x="443" y="66"/>
                    <a:pt x="387" y="129"/>
                    <a:pt x="358" y="207"/>
                  </a:cubicBezTo>
                  <a:lnTo>
                    <a:pt x="236" y="542"/>
                  </a:lnTo>
                  <a:lnTo>
                    <a:pt x="137" y="819"/>
                  </a:lnTo>
                  <a:lnTo>
                    <a:pt x="52" y="1053"/>
                  </a:lnTo>
                  <a:cubicBezTo>
                    <a:pt x="0" y="1194"/>
                    <a:pt x="59" y="1348"/>
                    <a:pt x="181" y="1422"/>
                  </a:cubicBezTo>
                  <a:cubicBezTo>
                    <a:pt x="199" y="1436"/>
                    <a:pt x="218" y="1445"/>
                    <a:pt x="238" y="1452"/>
                  </a:cubicBezTo>
                  <a:lnTo>
                    <a:pt x="918" y="1698"/>
                  </a:lnTo>
                  <a:lnTo>
                    <a:pt x="891" y="1771"/>
                  </a:lnTo>
                  <a:cubicBezTo>
                    <a:pt x="862" y="1848"/>
                    <a:pt x="903" y="1933"/>
                    <a:pt x="980" y="1962"/>
                  </a:cubicBezTo>
                  <a:cubicBezTo>
                    <a:pt x="996" y="1967"/>
                    <a:pt x="1013" y="1970"/>
                    <a:pt x="1030" y="1970"/>
                  </a:cubicBezTo>
                  <a:cubicBezTo>
                    <a:pt x="1089" y="1970"/>
                    <a:pt x="1146" y="1933"/>
                    <a:pt x="1167" y="1874"/>
                  </a:cubicBezTo>
                  <a:lnTo>
                    <a:pt x="1194" y="1798"/>
                  </a:lnTo>
                  <a:lnTo>
                    <a:pt x="1876" y="2044"/>
                  </a:lnTo>
                  <a:cubicBezTo>
                    <a:pt x="1894" y="2052"/>
                    <a:pt x="1916" y="2055"/>
                    <a:pt x="1936" y="2060"/>
                  </a:cubicBezTo>
                  <a:cubicBezTo>
                    <a:pt x="1951" y="2061"/>
                    <a:pt x="1965" y="2062"/>
                    <a:pt x="1982" y="2062"/>
                  </a:cubicBezTo>
                  <a:cubicBezTo>
                    <a:pt x="2107" y="2062"/>
                    <a:pt x="2227" y="1984"/>
                    <a:pt x="2273" y="1859"/>
                  </a:cubicBezTo>
                  <a:lnTo>
                    <a:pt x="2359" y="1625"/>
                  </a:lnTo>
                  <a:lnTo>
                    <a:pt x="2458" y="1348"/>
                  </a:lnTo>
                  <a:lnTo>
                    <a:pt x="2580" y="1010"/>
                  </a:lnTo>
                  <a:cubicBezTo>
                    <a:pt x="2609" y="934"/>
                    <a:pt x="2604" y="849"/>
                    <a:pt x="2569" y="775"/>
                  </a:cubicBezTo>
                  <a:cubicBezTo>
                    <a:pt x="2543" y="718"/>
                    <a:pt x="2502" y="671"/>
                    <a:pt x="2451" y="641"/>
                  </a:cubicBezTo>
                  <a:cubicBezTo>
                    <a:pt x="2433" y="628"/>
                    <a:pt x="2414" y="620"/>
                    <a:pt x="2394" y="613"/>
                  </a:cubicBezTo>
                  <a:lnTo>
                    <a:pt x="756" y="21"/>
                  </a:lnTo>
                  <a:cubicBezTo>
                    <a:pt x="734" y="12"/>
                    <a:pt x="715" y="8"/>
                    <a:pt x="693" y="4"/>
                  </a:cubicBezTo>
                  <a:cubicBezTo>
                    <a:pt x="679" y="2"/>
                    <a:pt x="664" y="1"/>
                    <a:pt x="65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68;p25"/>
            <p:cNvSpPr/>
            <p:nvPr/>
          </p:nvSpPr>
          <p:spPr>
            <a:xfrm>
              <a:off x="1728089" y="2611488"/>
              <a:ext cx="85250" cy="66815"/>
            </a:xfrm>
            <a:custGeom>
              <a:avLst/>
              <a:gdLst/>
              <a:ahLst/>
              <a:cxnLst/>
              <a:rect l="l" t="t" r="r" b="b"/>
              <a:pathLst>
                <a:path w="2632" h="2063" extrusionOk="0">
                  <a:moveTo>
                    <a:pt x="648" y="299"/>
                  </a:moveTo>
                  <a:cubicBezTo>
                    <a:pt x="650" y="299"/>
                    <a:pt x="652" y="299"/>
                    <a:pt x="653" y="300"/>
                  </a:cubicBezTo>
                  <a:lnTo>
                    <a:pt x="2292" y="892"/>
                  </a:lnTo>
                  <a:cubicBezTo>
                    <a:pt x="2300" y="896"/>
                    <a:pt x="2305" y="905"/>
                    <a:pt x="2300" y="913"/>
                  </a:cubicBezTo>
                  <a:lnTo>
                    <a:pt x="2180" y="1250"/>
                  </a:lnTo>
                  <a:lnTo>
                    <a:pt x="2079" y="1527"/>
                  </a:lnTo>
                  <a:lnTo>
                    <a:pt x="1995" y="1761"/>
                  </a:lnTo>
                  <a:cubicBezTo>
                    <a:pt x="1992" y="1767"/>
                    <a:pt x="1986" y="1771"/>
                    <a:pt x="1979" y="1771"/>
                  </a:cubicBezTo>
                  <a:cubicBezTo>
                    <a:pt x="1977" y="1771"/>
                    <a:pt x="1976" y="1770"/>
                    <a:pt x="1974" y="1770"/>
                  </a:cubicBezTo>
                  <a:lnTo>
                    <a:pt x="1297" y="1523"/>
                  </a:lnTo>
                  <a:lnTo>
                    <a:pt x="1385" y="1274"/>
                  </a:lnTo>
                  <a:lnTo>
                    <a:pt x="1484" y="997"/>
                  </a:lnTo>
                  <a:lnTo>
                    <a:pt x="1502" y="949"/>
                  </a:lnTo>
                  <a:cubicBezTo>
                    <a:pt x="1531" y="874"/>
                    <a:pt x="1491" y="789"/>
                    <a:pt x="1413" y="760"/>
                  </a:cubicBezTo>
                  <a:cubicBezTo>
                    <a:pt x="1396" y="754"/>
                    <a:pt x="1380" y="752"/>
                    <a:pt x="1363" y="752"/>
                  </a:cubicBezTo>
                  <a:cubicBezTo>
                    <a:pt x="1303" y="752"/>
                    <a:pt x="1248" y="788"/>
                    <a:pt x="1226" y="848"/>
                  </a:cubicBezTo>
                  <a:lnTo>
                    <a:pt x="1207" y="896"/>
                  </a:lnTo>
                  <a:lnTo>
                    <a:pt x="1108" y="1173"/>
                  </a:lnTo>
                  <a:lnTo>
                    <a:pt x="1017" y="1422"/>
                  </a:lnTo>
                  <a:lnTo>
                    <a:pt x="335" y="1175"/>
                  </a:lnTo>
                  <a:cubicBezTo>
                    <a:pt x="328" y="1173"/>
                    <a:pt x="325" y="1162"/>
                    <a:pt x="327" y="1155"/>
                  </a:cubicBezTo>
                  <a:lnTo>
                    <a:pt x="412" y="923"/>
                  </a:lnTo>
                  <a:lnTo>
                    <a:pt x="511" y="647"/>
                  </a:lnTo>
                  <a:lnTo>
                    <a:pt x="634" y="309"/>
                  </a:lnTo>
                  <a:cubicBezTo>
                    <a:pt x="636" y="303"/>
                    <a:pt x="642" y="299"/>
                    <a:pt x="648" y="299"/>
                  </a:cubicBezTo>
                  <a:close/>
                  <a:moveTo>
                    <a:pt x="651" y="0"/>
                  </a:moveTo>
                  <a:cubicBezTo>
                    <a:pt x="524" y="0"/>
                    <a:pt x="405" y="79"/>
                    <a:pt x="360" y="204"/>
                  </a:cubicBezTo>
                  <a:lnTo>
                    <a:pt x="236" y="542"/>
                  </a:lnTo>
                  <a:lnTo>
                    <a:pt x="135" y="818"/>
                  </a:lnTo>
                  <a:lnTo>
                    <a:pt x="51" y="1050"/>
                  </a:lnTo>
                  <a:cubicBezTo>
                    <a:pt x="0" y="1192"/>
                    <a:pt x="57" y="1347"/>
                    <a:pt x="181" y="1423"/>
                  </a:cubicBezTo>
                  <a:cubicBezTo>
                    <a:pt x="199" y="1436"/>
                    <a:pt x="219" y="1444"/>
                    <a:pt x="237" y="1452"/>
                  </a:cubicBezTo>
                  <a:lnTo>
                    <a:pt x="918" y="1696"/>
                  </a:lnTo>
                  <a:lnTo>
                    <a:pt x="891" y="1771"/>
                  </a:lnTo>
                  <a:cubicBezTo>
                    <a:pt x="865" y="1848"/>
                    <a:pt x="903" y="1933"/>
                    <a:pt x="980" y="1961"/>
                  </a:cubicBezTo>
                  <a:cubicBezTo>
                    <a:pt x="997" y="1966"/>
                    <a:pt x="1014" y="1970"/>
                    <a:pt x="1030" y="1970"/>
                  </a:cubicBezTo>
                  <a:cubicBezTo>
                    <a:pt x="1089" y="1970"/>
                    <a:pt x="1146" y="1933"/>
                    <a:pt x="1170" y="1872"/>
                  </a:cubicBezTo>
                  <a:lnTo>
                    <a:pt x="1196" y="1798"/>
                  </a:lnTo>
                  <a:lnTo>
                    <a:pt x="1876" y="2042"/>
                  </a:lnTo>
                  <a:cubicBezTo>
                    <a:pt x="1896" y="2049"/>
                    <a:pt x="1917" y="2055"/>
                    <a:pt x="1938" y="2058"/>
                  </a:cubicBezTo>
                  <a:cubicBezTo>
                    <a:pt x="1953" y="2061"/>
                    <a:pt x="1967" y="2062"/>
                    <a:pt x="1981" y="2062"/>
                  </a:cubicBezTo>
                  <a:cubicBezTo>
                    <a:pt x="2109" y="2062"/>
                    <a:pt x="2228" y="1983"/>
                    <a:pt x="2273" y="1856"/>
                  </a:cubicBezTo>
                  <a:lnTo>
                    <a:pt x="2359" y="1623"/>
                  </a:lnTo>
                  <a:lnTo>
                    <a:pt x="2458" y="1347"/>
                  </a:lnTo>
                  <a:lnTo>
                    <a:pt x="2580" y="1010"/>
                  </a:lnTo>
                  <a:cubicBezTo>
                    <a:pt x="2631" y="869"/>
                    <a:pt x="2574" y="715"/>
                    <a:pt x="2451" y="642"/>
                  </a:cubicBezTo>
                  <a:cubicBezTo>
                    <a:pt x="2434" y="628"/>
                    <a:pt x="2414" y="620"/>
                    <a:pt x="2394" y="612"/>
                  </a:cubicBezTo>
                  <a:lnTo>
                    <a:pt x="756" y="18"/>
                  </a:lnTo>
                  <a:cubicBezTo>
                    <a:pt x="737" y="11"/>
                    <a:pt x="716" y="5"/>
                    <a:pt x="696" y="3"/>
                  </a:cubicBezTo>
                  <a:cubicBezTo>
                    <a:pt x="681" y="1"/>
                    <a:pt x="666" y="0"/>
                    <a:pt x="65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69;p25"/>
            <p:cNvSpPr/>
            <p:nvPr/>
          </p:nvSpPr>
          <p:spPr>
            <a:xfrm>
              <a:off x="1710565" y="2210292"/>
              <a:ext cx="83955" cy="65326"/>
            </a:xfrm>
            <a:custGeom>
              <a:avLst/>
              <a:gdLst/>
              <a:ahLst/>
              <a:cxnLst/>
              <a:rect l="l" t="t" r="r" b="b"/>
              <a:pathLst>
                <a:path w="2592" h="2017" extrusionOk="0">
                  <a:moveTo>
                    <a:pt x="301" y="0"/>
                  </a:moveTo>
                  <a:cubicBezTo>
                    <a:pt x="243" y="0"/>
                    <a:pt x="187" y="36"/>
                    <a:pt x="165" y="94"/>
                  </a:cubicBezTo>
                  <a:cubicBezTo>
                    <a:pt x="0" y="513"/>
                    <a:pt x="17" y="1007"/>
                    <a:pt x="209" y="1385"/>
                  </a:cubicBezTo>
                  <a:cubicBezTo>
                    <a:pt x="365" y="1690"/>
                    <a:pt x="621" y="1896"/>
                    <a:pt x="945" y="1980"/>
                  </a:cubicBezTo>
                  <a:cubicBezTo>
                    <a:pt x="1045" y="2004"/>
                    <a:pt x="1143" y="2017"/>
                    <a:pt x="1238" y="2017"/>
                  </a:cubicBezTo>
                  <a:cubicBezTo>
                    <a:pt x="1862" y="2017"/>
                    <a:pt x="2371" y="1514"/>
                    <a:pt x="2565" y="967"/>
                  </a:cubicBezTo>
                  <a:cubicBezTo>
                    <a:pt x="2591" y="889"/>
                    <a:pt x="2550" y="804"/>
                    <a:pt x="2474" y="777"/>
                  </a:cubicBezTo>
                  <a:cubicBezTo>
                    <a:pt x="2458" y="772"/>
                    <a:pt x="2442" y="769"/>
                    <a:pt x="2427" y="769"/>
                  </a:cubicBezTo>
                  <a:cubicBezTo>
                    <a:pt x="2366" y="769"/>
                    <a:pt x="2308" y="807"/>
                    <a:pt x="2286" y="868"/>
                  </a:cubicBezTo>
                  <a:cubicBezTo>
                    <a:pt x="2130" y="1312"/>
                    <a:pt x="1725" y="1718"/>
                    <a:pt x="1237" y="1718"/>
                  </a:cubicBezTo>
                  <a:cubicBezTo>
                    <a:pt x="1166" y="1718"/>
                    <a:pt x="1092" y="1709"/>
                    <a:pt x="1017" y="1690"/>
                  </a:cubicBezTo>
                  <a:cubicBezTo>
                    <a:pt x="716" y="1613"/>
                    <a:pt x="554" y="1409"/>
                    <a:pt x="472" y="1250"/>
                  </a:cubicBezTo>
                  <a:cubicBezTo>
                    <a:pt x="320" y="949"/>
                    <a:pt x="306" y="539"/>
                    <a:pt x="439" y="202"/>
                  </a:cubicBezTo>
                  <a:cubicBezTo>
                    <a:pt x="469" y="127"/>
                    <a:pt x="432" y="42"/>
                    <a:pt x="355" y="10"/>
                  </a:cubicBezTo>
                  <a:cubicBezTo>
                    <a:pt x="338" y="3"/>
                    <a:pt x="319" y="0"/>
                    <a:pt x="30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70;p25"/>
            <p:cNvSpPr/>
            <p:nvPr/>
          </p:nvSpPr>
          <p:spPr>
            <a:xfrm>
              <a:off x="1643645" y="2166208"/>
              <a:ext cx="55970" cy="48776"/>
            </a:xfrm>
            <a:custGeom>
              <a:avLst/>
              <a:gdLst/>
              <a:ahLst/>
              <a:cxnLst/>
              <a:rect l="l" t="t" r="r" b="b"/>
              <a:pathLst>
                <a:path w="1728" h="1506" extrusionOk="0">
                  <a:moveTo>
                    <a:pt x="885" y="0"/>
                  </a:moveTo>
                  <a:cubicBezTo>
                    <a:pt x="566" y="0"/>
                    <a:pt x="233" y="209"/>
                    <a:pt x="167" y="497"/>
                  </a:cubicBezTo>
                  <a:cubicBezTo>
                    <a:pt x="1" y="872"/>
                    <a:pt x="236" y="1312"/>
                    <a:pt x="588" y="1452"/>
                  </a:cubicBezTo>
                  <a:cubicBezTo>
                    <a:pt x="682" y="1489"/>
                    <a:pt x="775" y="1506"/>
                    <a:pt x="866" y="1506"/>
                  </a:cubicBezTo>
                  <a:cubicBezTo>
                    <a:pt x="1193" y="1506"/>
                    <a:pt x="1482" y="1289"/>
                    <a:pt x="1577" y="1016"/>
                  </a:cubicBezTo>
                  <a:cubicBezTo>
                    <a:pt x="1727" y="592"/>
                    <a:pt x="1501" y="193"/>
                    <a:pt x="1125" y="44"/>
                  </a:cubicBezTo>
                  <a:cubicBezTo>
                    <a:pt x="1049" y="14"/>
                    <a:pt x="968" y="0"/>
                    <a:pt x="88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71;p25"/>
            <p:cNvSpPr/>
            <p:nvPr/>
          </p:nvSpPr>
          <p:spPr>
            <a:xfrm>
              <a:off x="1814671" y="2227848"/>
              <a:ext cx="54642" cy="48873"/>
            </a:xfrm>
            <a:custGeom>
              <a:avLst/>
              <a:gdLst/>
              <a:ahLst/>
              <a:cxnLst/>
              <a:rect l="l" t="t" r="r" b="b"/>
              <a:pathLst>
                <a:path w="1687" h="1509" extrusionOk="0">
                  <a:moveTo>
                    <a:pt x="843" y="0"/>
                  </a:moveTo>
                  <a:cubicBezTo>
                    <a:pt x="533" y="0"/>
                    <a:pt x="239" y="192"/>
                    <a:pt x="124" y="518"/>
                  </a:cubicBezTo>
                  <a:cubicBezTo>
                    <a:pt x="1" y="867"/>
                    <a:pt x="197" y="1348"/>
                    <a:pt x="600" y="1460"/>
                  </a:cubicBezTo>
                  <a:cubicBezTo>
                    <a:pt x="670" y="1493"/>
                    <a:pt x="748" y="1509"/>
                    <a:pt x="829" y="1509"/>
                  </a:cubicBezTo>
                  <a:cubicBezTo>
                    <a:pt x="1121" y="1509"/>
                    <a:pt x="1452" y="1310"/>
                    <a:pt x="1557" y="998"/>
                  </a:cubicBezTo>
                  <a:cubicBezTo>
                    <a:pt x="1686" y="611"/>
                    <a:pt x="1477" y="180"/>
                    <a:pt x="1095" y="43"/>
                  </a:cubicBezTo>
                  <a:cubicBezTo>
                    <a:pt x="1012" y="14"/>
                    <a:pt x="927" y="0"/>
                    <a:pt x="84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72;p25"/>
            <p:cNvSpPr/>
            <p:nvPr/>
          </p:nvSpPr>
          <p:spPr>
            <a:xfrm>
              <a:off x="1502419" y="2614176"/>
              <a:ext cx="174193" cy="179751"/>
            </a:xfrm>
            <a:custGeom>
              <a:avLst/>
              <a:gdLst/>
              <a:ahLst/>
              <a:cxnLst/>
              <a:rect l="l" t="t" r="r" b="b"/>
              <a:pathLst>
                <a:path w="5378" h="5550" extrusionOk="0">
                  <a:moveTo>
                    <a:pt x="3348" y="318"/>
                  </a:moveTo>
                  <a:lnTo>
                    <a:pt x="3523" y="1880"/>
                  </a:lnTo>
                  <a:cubicBezTo>
                    <a:pt x="3531" y="1969"/>
                    <a:pt x="3585" y="2047"/>
                    <a:pt x="3664" y="2087"/>
                  </a:cubicBezTo>
                  <a:lnTo>
                    <a:pt x="5049" y="2831"/>
                  </a:lnTo>
                  <a:lnTo>
                    <a:pt x="3617" y="3478"/>
                  </a:lnTo>
                  <a:cubicBezTo>
                    <a:pt x="3534" y="3517"/>
                    <a:pt x="3479" y="3591"/>
                    <a:pt x="3462" y="3677"/>
                  </a:cubicBezTo>
                  <a:lnTo>
                    <a:pt x="3185" y="5223"/>
                  </a:lnTo>
                  <a:lnTo>
                    <a:pt x="2127" y="4063"/>
                  </a:lnTo>
                  <a:cubicBezTo>
                    <a:pt x="2076" y="4007"/>
                    <a:pt x="2001" y="3974"/>
                    <a:pt x="1927" y="3974"/>
                  </a:cubicBezTo>
                  <a:cubicBezTo>
                    <a:pt x="1914" y="3974"/>
                    <a:pt x="1902" y="3974"/>
                    <a:pt x="1890" y="3975"/>
                  </a:cubicBezTo>
                  <a:lnTo>
                    <a:pt x="333" y="4188"/>
                  </a:lnTo>
                  <a:lnTo>
                    <a:pt x="1109" y="2828"/>
                  </a:lnTo>
                  <a:cubicBezTo>
                    <a:pt x="1153" y="2750"/>
                    <a:pt x="1155" y="2655"/>
                    <a:pt x="1116" y="2575"/>
                  </a:cubicBezTo>
                  <a:lnTo>
                    <a:pt x="434" y="1160"/>
                  </a:lnTo>
                  <a:lnTo>
                    <a:pt x="434" y="1160"/>
                  </a:lnTo>
                  <a:lnTo>
                    <a:pt x="1971" y="1476"/>
                  </a:lnTo>
                  <a:cubicBezTo>
                    <a:pt x="1989" y="1480"/>
                    <a:pt x="2008" y="1482"/>
                    <a:pt x="2026" y="1482"/>
                  </a:cubicBezTo>
                  <a:cubicBezTo>
                    <a:pt x="2095" y="1482"/>
                    <a:pt x="2162" y="1455"/>
                    <a:pt x="2215" y="1405"/>
                  </a:cubicBezTo>
                  <a:lnTo>
                    <a:pt x="3348" y="318"/>
                  </a:lnTo>
                  <a:close/>
                  <a:moveTo>
                    <a:pt x="3364" y="0"/>
                  </a:moveTo>
                  <a:cubicBezTo>
                    <a:pt x="3296" y="0"/>
                    <a:pt x="3229" y="26"/>
                    <a:pt x="3178" y="75"/>
                  </a:cubicBezTo>
                  <a:lnTo>
                    <a:pt x="2019" y="1190"/>
                  </a:lnTo>
                  <a:lnTo>
                    <a:pt x="445" y="865"/>
                  </a:lnTo>
                  <a:cubicBezTo>
                    <a:pt x="426" y="861"/>
                    <a:pt x="407" y="859"/>
                    <a:pt x="389" y="859"/>
                  </a:cubicBezTo>
                  <a:cubicBezTo>
                    <a:pt x="306" y="859"/>
                    <a:pt x="227" y="897"/>
                    <a:pt x="175" y="964"/>
                  </a:cubicBezTo>
                  <a:cubicBezTo>
                    <a:pt x="111" y="1045"/>
                    <a:pt x="101" y="1156"/>
                    <a:pt x="145" y="1248"/>
                  </a:cubicBezTo>
                  <a:lnTo>
                    <a:pt x="847" y="2696"/>
                  </a:lnTo>
                  <a:lnTo>
                    <a:pt x="52" y="4093"/>
                  </a:lnTo>
                  <a:cubicBezTo>
                    <a:pt x="0" y="4183"/>
                    <a:pt x="3" y="4293"/>
                    <a:pt x="62" y="4379"/>
                  </a:cubicBezTo>
                  <a:cubicBezTo>
                    <a:pt x="111" y="4452"/>
                    <a:pt x="196" y="4495"/>
                    <a:pt x="286" y="4495"/>
                  </a:cubicBezTo>
                  <a:cubicBezTo>
                    <a:pt x="298" y="4495"/>
                    <a:pt x="311" y="4494"/>
                    <a:pt x="324" y="4492"/>
                  </a:cubicBezTo>
                  <a:lnTo>
                    <a:pt x="1917" y="4273"/>
                  </a:lnTo>
                  <a:lnTo>
                    <a:pt x="2999" y="5460"/>
                  </a:lnTo>
                  <a:cubicBezTo>
                    <a:pt x="3053" y="5520"/>
                    <a:pt x="3124" y="5550"/>
                    <a:pt x="3199" y="5550"/>
                  </a:cubicBezTo>
                  <a:cubicBezTo>
                    <a:pt x="3225" y="5550"/>
                    <a:pt x="3249" y="5547"/>
                    <a:pt x="3274" y="5540"/>
                  </a:cubicBezTo>
                  <a:cubicBezTo>
                    <a:pt x="3375" y="5511"/>
                    <a:pt x="3448" y="5429"/>
                    <a:pt x="3468" y="5328"/>
                  </a:cubicBezTo>
                  <a:lnTo>
                    <a:pt x="3750" y="3745"/>
                  </a:lnTo>
                  <a:lnTo>
                    <a:pt x="5214" y="3082"/>
                  </a:lnTo>
                  <a:cubicBezTo>
                    <a:pt x="5309" y="3038"/>
                    <a:pt x="5370" y="2949"/>
                    <a:pt x="5374" y="2844"/>
                  </a:cubicBezTo>
                  <a:cubicBezTo>
                    <a:pt x="5377" y="2740"/>
                    <a:pt x="5322" y="2645"/>
                    <a:pt x="5230" y="2597"/>
                  </a:cubicBezTo>
                  <a:lnTo>
                    <a:pt x="3814" y="1837"/>
                  </a:lnTo>
                  <a:lnTo>
                    <a:pt x="3637" y="240"/>
                  </a:lnTo>
                  <a:cubicBezTo>
                    <a:pt x="3625" y="136"/>
                    <a:pt x="3557" y="50"/>
                    <a:pt x="3459" y="17"/>
                  </a:cubicBezTo>
                  <a:cubicBezTo>
                    <a:pt x="3428" y="6"/>
                    <a:pt x="3396" y="0"/>
                    <a:pt x="336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73;p25"/>
            <p:cNvSpPr/>
            <p:nvPr/>
          </p:nvSpPr>
          <p:spPr>
            <a:xfrm>
              <a:off x="889771" y="2333864"/>
              <a:ext cx="358331" cy="345316"/>
            </a:xfrm>
            <a:custGeom>
              <a:avLst/>
              <a:gdLst/>
              <a:ahLst/>
              <a:cxnLst/>
              <a:rect l="l" t="t" r="r" b="b"/>
              <a:pathLst>
                <a:path w="11063" h="10662" extrusionOk="0">
                  <a:moveTo>
                    <a:pt x="7544" y="0"/>
                  </a:moveTo>
                  <a:cubicBezTo>
                    <a:pt x="7164" y="0"/>
                    <a:pt x="6758" y="91"/>
                    <a:pt x="6328" y="290"/>
                  </a:cubicBezTo>
                  <a:cubicBezTo>
                    <a:pt x="5384" y="729"/>
                    <a:pt x="4839" y="1527"/>
                    <a:pt x="4600" y="2474"/>
                  </a:cubicBezTo>
                  <a:cubicBezTo>
                    <a:pt x="4579" y="2553"/>
                    <a:pt x="4510" y="2602"/>
                    <a:pt x="4435" y="2602"/>
                  </a:cubicBezTo>
                  <a:cubicBezTo>
                    <a:pt x="4410" y="2602"/>
                    <a:pt x="4384" y="2597"/>
                    <a:pt x="4359" y="2584"/>
                  </a:cubicBezTo>
                  <a:cubicBezTo>
                    <a:pt x="3844" y="2333"/>
                    <a:pt x="3321" y="2216"/>
                    <a:pt x="2824" y="2216"/>
                  </a:cubicBezTo>
                  <a:cubicBezTo>
                    <a:pt x="1384" y="2216"/>
                    <a:pt x="167" y="3199"/>
                    <a:pt x="41" y="4734"/>
                  </a:cubicBezTo>
                  <a:cubicBezTo>
                    <a:pt x="39" y="4764"/>
                    <a:pt x="36" y="4796"/>
                    <a:pt x="34" y="4828"/>
                  </a:cubicBezTo>
                  <a:cubicBezTo>
                    <a:pt x="0" y="5458"/>
                    <a:pt x="149" y="6181"/>
                    <a:pt x="538" y="6962"/>
                  </a:cubicBezTo>
                  <a:cubicBezTo>
                    <a:pt x="1220" y="8331"/>
                    <a:pt x="3282" y="10662"/>
                    <a:pt x="5119" y="10662"/>
                  </a:cubicBezTo>
                  <a:cubicBezTo>
                    <a:pt x="5372" y="10662"/>
                    <a:pt x="5620" y="10617"/>
                    <a:pt x="5860" y="10521"/>
                  </a:cubicBezTo>
                  <a:cubicBezTo>
                    <a:pt x="6594" y="10226"/>
                    <a:pt x="6872" y="9541"/>
                    <a:pt x="7135" y="8856"/>
                  </a:cubicBezTo>
                  <a:cubicBezTo>
                    <a:pt x="7189" y="8709"/>
                    <a:pt x="7324" y="8621"/>
                    <a:pt x="7470" y="8621"/>
                  </a:cubicBezTo>
                  <a:cubicBezTo>
                    <a:pt x="7511" y="8621"/>
                    <a:pt x="7553" y="8628"/>
                    <a:pt x="7595" y="8643"/>
                  </a:cubicBezTo>
                  <a:cubicBezTo>
                    <a:pt x="7991" y="8782"/>
                    <a:pt x="8350" y="8846"/>
                    <a:pt x="8674" y="8846"/>
                  </a:cubicBezTo>
                  <a:cubicBezTo>
                    <a:pt x="10025" y="8846"/>
                    <a:pt x="10748" y="7725"/>
                    <a:pt x="10948" y="6283"/>
                  </a:cubicBezTo>
                  <a:cubicBezTo>
                    <a:pt x="10979" y="6053"/>
                    <a:pt x="10996" y="5813"/>
                    <a:pt x="11003" y="5569"/>
                  </a:cubicBezTo>
                  <a:cubicBezTo>
                    <a:pt x="11063" y="3051"/>
                    <a:pt x="9748" y="0"/>
                    <a:pt x="7544"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74;p25"/>
            <p:cNvSpPr/>
            <p:nvPr/>
          </p:nvSpPr>
          <p:spPr>
            <a:xfrm>
              <a:off x="1001424" y="2261923"/>
              <a:ext cx="121236" cy="95964"/>
            </a:xfrm>
            <a:custGeom>
              <a:avLst/>
              <a:gdLst/>
              <a:ahLst/>
              <a:cxnLst/>
              <a:rect l="l" t="t" r="r" b="b"/>
              <a:pathLst>
                <a:path w="3743" h="2963" extrusionOk="0">
                  <a:moveTo>
                    <a:pt x="2705" y="0"/>
                  </a:moveTo>
                  <a:cubicBezTo>
                    <a:pt x="2368" y="0"/>
                    <a:pt x="1961" y="110"/>
                    <a:pt x="1534" y="360"/>
                  </a:cubicBezTo>
                  <a:cubicBezTo>
                    <a:pt x="886" y="736"/>
                    <a:pt x="381" y="1357"/>
                    <a:pt x="181" y="2084"/>
                  </a:cubicBezTo>
                  <a:cubicBezTo>
                    <a:pt x="154" y="2179"/>
                    <a:pt x="0" y="2701"/>
                    <a:pt x="60" y="2893"/>
                  </a:cubicBezTo>
                  <a:cubicBezTo>
                    <a:pt x="74" y="2936"/>
                    <a:pt x="99" y="2963"/>
                    <a:pt x="139" y="2963"/>
                  </a:cubicBezTo>
                  <a:cubicBezTo>
                    <a:pt x="140" y="2963"/>
                    <a:pt x="141" y="2963"/>
                    <a:pt x="142" y="2963"/>
                  </a:cubicBezTo>
                  <a:cubicBezTo>
                    <a:pt x="947" y="2921"/>
                    <a:pt x="1750" y="2653"/>
                    <a:pt x="2413" y="2197"/>
                  </a:cubicBezTo>
                  <a:cubicBezTo>
                    <a:pt x="3514" y="1435"/>
                    <a:pt x="3743" y="738"/>
                    <a:pt x="3485" y="340"/>
                  </a:cubicBezTo>
                  <a:cubicBezTo>
                    <a:pt x="3346" y="126"/>
                    <a:pt x="3065" y="0"/>
                    <a:pt x="2705"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75;p25"/>
            <p:cNvSpPr/>
            <p:nvPr/>
          </p:nvSpPr>
          <p:spPr>
            <a:xfrm>
              <a:off x="1003367" y="2272936"/>
              <a:ext cx="119292" cy="84952"/>
            </a:xfrm>
            <a:custGeom>
              <a:avLst/>
              <a:gdLst/>
              <a:ahLst/>
              <a:cxnLst/>
              <a:rect l="l" t="t" r="r" b="b"/>
              <a:pathLst>
                <a:path w="3683" h="2623" extrusionOk="0">
                  <a:moveTo>
                    <a:pt x="3422" y="0"/>
                  </a:moveTo>
                  <a:lnTo>
                    <a:pt x="3422" y="0"/>
                  </a:lnTo>
                  <a:cubicBezTo>
                    <a:pt x="2235" y="239"/>
                    <a:pt x="662" y="1830"/>
                    <a:pt x="0" y="2553"/>
                  </a:cubicBezTo>
                  <a:cubicBezTo>
                    <a:pt x="14" y="2596"/>
                    <a:pt x="39" y="2623"/>
                    <a:pt x="79" y="2623"/>
                  </a:cubicBezTo>
                  <a:cubicBezTo>
                    <a:pt x="80" y="2623"/>
                    <a:pt x="81" y="2623"/>
                    <a:pt x="82" y="2623"/>
                  </a:cubicBezTo>
                  <a:cubicBezTo>
                    <a:pt x="887" y="2581"/>
                    <a:pt x="1690" y="2313"/>
                    <a:pt x="2353" y="1857"/>
                  </a:cubicBezTo>
                  <a:cubicBezTo>
                    <a:pt x="3454" y="1095"/>
                    <a:pt x="3683" y="398"/>
                    <a:pt x="34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76;p25"/>
            <p:cNvSpPr/>
            <p:nvPr/>
          </p:nvSpPr>
          <p:spPr>
            <a:xfrm>
              <a:off x="1102646" y="2451476"/>
              <a:ext cx="64456" cy="45019"/>
            </a:xfrm>
            <a:custGeom>
              <a:avLst/>
              <a:gdLst/>
              <a:ahLst/>
              <a:cxnLst/>
              <a:rect l="l" t="t" r="r" b="b"/>
              <a:pathLst>
                <a:path w="1990" h="1390" extrusionOk="0">
                  <a:moveTo>
                    <a:pt x="1257" y="0"/>
                  </a:moveTo>
                  <a:cubicBezTo>
                    <a:pt x="1091" y="0"/>
                    <a:pt x="909" y="40"/>
                    <a:pt x="730" y="123"/>
                  </a:cubicBezTo>
                  <a:cubicBezTo>
                    <a:pt x="262" y="342"/>
                    <a:pt x="0" y="774"/>
                    <a:pt x="148" y="1089"/>
                  </a:cubicBezTo>
                  <a:cubicBezTo>
                    <a:pt x="238" y="1285"/>
                    <a:pt x="463" y="1390"/>
                    <a:pt x="732" y="1390"/>
                  </a:cubicBezTo>
                  <a:cubicBezTo>
                    <a:pt x="899" y="1390"/>
                    <a:pt x="1082" y="1350"/>
                    <a:pt x="1261" y="1266"/>
                  </a:cubicBezTo>
                  <a:cubicBezTo>
                    <a:pt x="1730" y="1048"/>
                    <a:pt x="1989" y="617"/>
                    <a:pt x="1843" y="301"/>
                  </a:cubicBezTo>
                  <a:cubicBezTo>
                    <a:pt x="1752" y="106"/>
                    <a:pt x="1526" y="0"/>
                    <a:pt x="1257" y="0"/>
                  </a:cubicBezTo>
                  <a:close/>
                </a:path>
              </a:pathLst>
            </a:custGeom>
            <a:solidFill>
              <a:srgbClr val="FF8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77;p25"/>
            <p:cNvSpPr/>
            <p:nvPr/>
          </p:nvSpPr>
          <p:spPr>
            <a:xfrm>
              <a:off x="981924" y="2507513"/>
              <a:ext cx="64456" cy="45019"/>
            </a:xfrm>
            <a:custGeom>
              <a:avLst/>
              <a:gdLst/>
              <a:ahLst/>
              <a:cxnLst/>
              <a:rect l="l" t="t" r="r" b="b"/>
              <a:pathLst>
                <a:path w="1990" h="1390" extrusionOk="0">
                  <a:moveTo>
                    <a:pt x="1258" y="1"/>
                  </a:moveTo>
                  <a:cubicBezTo>
                    <a:pt x="1092" y="1"/>
                    <a:pt x="909" y="41"/>
                    <a:pt x="730" y="124"/>
                  </a:cubicBezTo>
                  <a:cubicBezTo>
                    <a:pt x="262" y="340"/>
                    <a:pt x="0" y="773"/>
                    <a:pt x="148" y="1089"/>
                  </a:cubicBezTo>
                  <a:cubicBezTo>
                    <a:pt x="239" y="1285"/>
                    <a:pt x="464" y="1390"/>
                    <a:pt x="734" y="1390"/>
                  </a:cubicBezTo>
                  <a:cubicBezTo>
                    <a:pt x="899" y="1390"/>
                    <a:pt x="1082" y="1350"/>
                    <a:pt x="1261" y="1267"/>
                  </a:cubicBezTo>
                  <a:cubicBezTo>
                    <a:pt x="1730" y="1048"/>
                    <a:pt x="1990" y="617"/>
                    <a:pt x="1843" y="301"/>
                  </a:cubicBezTo>
                  <a:cubicBezTo>
                    <a:pt x="1752" y="106"/>
                    <a:pt x="1527" y="1"/>
                    <a:pt x="1258" y="1"/>
                  </a:cubicBezTo>
                  <a:close/>
                </a:path>
              </a:pathLst>
            </a:custGeom>
            <a:solidFill>
              <a:srgbClr val="FF8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78;p25"/>
            <p:cNvSpPr/>
            <p:nvPr/>
          </p:nvSpPr>
          <p:spPr>
            <a:xfrm>
              <a:off x="1024972" y="2445289"/>
              <a:ext cx="67468" cy="52662"/>
            </a:xfrm>
            <a:custGeom>
              <a:avLst/>
              <a:gdLst/>
              <a:ahLst/>
              <a:cxnLst/>
              <a:rect l="l" t="t" r="r" b="b"/>
              <a:pathLst>
                <a:path w="2083" h="1626" extrusionOk="0">
                  <a:moveTo>
                    <a:pt x="1479" y="1"/>
                  </a:moveTo>
                  <a:cubicBezTo>
                    <a:pt x="1448" y="1"/>
                    <a:pt x="1414" y="3"/>
                    <a:pt x="1378" y="8"/>
                  </a:cubicBezTo>
                  <a:cubicBezTo>
                    <a:pt x="977" y="59"/>
                    <a:pt x="433" y="306"/>
                    <a:pt x="145" y="614"/>
                  </a:cubicBezTo>
                  <a:cubicBezTo>
                    <a:pt x="26" y="742"/>
                    <a:pt x="0" y="874"/>
                    <a:pt x="71" y="1007"/>
                  </a:cubicBezTo>
                  <a:cubicBezTo>
                    <a:pt x="296" y="1435"/>
                    <a:pt x="659" y="1625"/>
                    <a:pt x="1003" y="1625"/>
                  </a:cubicBezTo>
                  <a:cubicBezTo>
                    <a:pt x="1568" y="1625"/>
                    <a:pt x="2083" y="1112"/>
                    <a:pt x="1849" y="300"/>
                  </a:cubicBezTo>
                  <a:cubicBezTo>
                    <a:pt x="1789" y="96"/>
                    <a:pt x="1682" y="1"/>
                    <a:pt x="14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79;p25"/>
            <p:cNvSpPr/>
            <p:nvPr/>
          </p:nvSpPr>
          <p:spPr>
            <a:xfrm>
              <a:off x="1097852" y="2361850"/>
              <a:ext cx="98045" cy="82912"/>
            </a:xfrm>
            <a:custGeom>
              <a:avLst/>
              <a:gdLst/>
              <a:ahLst/>
              <a:cxnLst/>
              <a:rect l="l" t="t" r="r" b="b"/>
              <a:pathLst>
                <a:path w="3027" h="2560" extrusionOk="0">
                  <a:moveTo>
                    <a:pt x="997" y="0"/>
                  </a:moveTo>
                  <a:cubicBezTo>
                    <a:pt x="709" y="0"/>
                    <a:pt x="415" y="66"/>
                    <a:pt x="136" y="200"/>
                  </a:cubicBezTo>
                  <a:cubicBezTo>
                    <a:pt x="0" y="267"/>
                    <a:pt x="49" y="468"/>
                    <a:pt x="196" y="468"/>
                  </a:cubicBezTo>
                  <a:cubicBezTo>
                    <a:pt x="199" y="468"/>
                    <a:pt x="201" y="468"/>
                    <a:pt x="204" y="468"/>
                  </a:cubicBezTo>
                  <a:cubicBezTo>
                    <a:pt x="198" y="468"/>
                    <a:pt x="278" y="459"/>
                    <a:pt x="411" y="459"/>
                  </a:cubicBezTo>
                  <a:cubicBezTo>
                    <a:pt x="742" y="459"/>
                    <a:pt x="1397" y="516"/>
                    <a:pt x="1851" y="915"/>
                  </a:cubicBezTo>
                  <a:cubicBezTo>
                    <a:pt x="2463" y="1512"/>
                    <a:pt x="2541" y="2023"/>
                    <a:pt x="2738" y="2470"/>
                  </a:cubicBezTo>
                  <a:cubicBezTo>
                    <a:pt x="2765" y="2532"/>
                    <a:pt x="2819" y="2560"/>
                    <a:pt x="2873" y="2560"/>
                  </a:cubicBezTo>
                  <a:cubicBezTo>
                    <a:pt x="2950" y="2560"/>
                    <a:pt x="3027" y="2503"/>
                    <a:pt x="3025" y="2408"/>
                  </a:cubicBezTo>
                  <a:cubicBezTo>
                    <a:pt x="3010" y="852"/>
                    <a:pt x="2038" y="0"/>
                    <a:pt x="9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80;p25"/>
            <p:cNvSpPr/>
            <p:nvPr/>
          </p:nvSpPr>
          <p:spPr>
            <a:xfrm>
              <a:off x="889771" y="2489309"/>
              <a:ext cx="354638" cy="189888"/>
            </a:xfrm>
            <a:custGeom>
              <a:avLst/>
              <a:gdLst/>
              <a:ahLst/>
              <a:cxnLst/>
              <a:rect l="l" t="t" r="r" b="b"/>
              <a:pathLst>
                <a:path w="10949" h="5863" extrusionOk="0">
                  <a:moveTo>
                    <a:pt x="393" y="1"/>
                  </a:moveTo>
                  <a:cubicBezTo>
                    <a:pt x="273" y="1"/>
                    <a:pt x="153" y="10"/>
                    <a:pt x="34" y="29"/>
                  </a:cubicBezTo>
                  <a:cubicBezTo>
                    <a:pt x="0" y="659"/>
                    <a:pt x="149" y="1382"/>
                    <a:pt x="538" y="2163"/>
                  </a:cubicBezTo>
                  <a:cubicBezTo>
                    <a:pt x="1220" y="3532"/>
                    <a:pt x="3282" y="5863"/>
                    <a:pt x="5119" y="5863"/>
                  </a:cubicBezTo>
                  <a:cubicBezTo>
                    <a:pt x="5372" y="5863"/>
                    <a:pt x="5620" y="5818"/>
                    <a:pt x="5860" y="5722"/>
                  </a:cubicBezTo>
                  <a:cubicBezTo>
                    <a:pt x="6594" y="5427"/>
                    <a:pt x="6872" y="4742"/>
                    <a:pt x="7135" y="4057"/>
                  </a:cubicBezTo>
                  <a:cubicBezTo>
                    <a:pt x="7189" y="3910"/>
                    <a:pt x="7324" y="3822"/>
                    <a:pt x="7470" y="3822"/>
                  </a:cubicBezTo>
                  <a:cubicBezTo>
                    <a:pt x="7511" y="3822"/>
                    <a:pt x="7553" y="3829"/>
                    <a:pt x="7595" y="3844"/>
                  </a:cubicBezTo>
                  <a:cubicBezTo>
                    <a:pt x="7991" y="3983"/>
                    <a:pt x="8350" y="4047"/>
                    <a:pt x="8674" y="4047"/>
                  </a:cubicBezTo>
                  <a:cubicBezTo>
                    <a:pt x="10025" y="4047"/>
                    <a:pt x="10748" y="2926"/>
                    <a:pt x="10948" y="1484"/>
                  </a:cubicBezTo>
                  <a:cubicBezTo>
                    <a:pt x="10417" y="1255"/>
                    <a:pt x="9840" y="1142"/>
                    <a:pt x="9266" y="1142"/>
                  </a:cubicBezTo>
                  <a:cubicBezTo>
                    <a:pt x="8090" y="1142"/>
                    <a:pt x="6925" y="1618"/>
                    <a:pt x="6183" y="2553"/>
                  </a:cubicBezTo>
                  <a:cubicBezTo>
                    <a:pt x="5854" y="2973"/>
                    <a:pt x="5478" y="3425"/>
                    <a:pt x="4924" y="3535"/>
                  </a:cubicBezTo>
                  <a:cubicBezTo>
                    <a:pt x="4839" y="3553"/>
                    <a:pt x="4755" y="3561"/>
                    <a:pt x="4672" y="3561"/>
                  </a:cubicBezTo>
                  <a:cubicBezTo>
                    <a:pt x="3999" y="3561"/>
                    <a:pt x="3405" y="3017"/>
                    <a:pt x="3057" y="2438"/>
                  </a:cubicBezTo>
                  <a:cubicBezTo>
                    <a:pt x="2667" y="1786"/>
                    <a:pt x="2420" y="1025"/>
                    <a:pt x="1842" y="521"/>
                  </a:cubicBezTo>
                  <a:cubicBezTo>
                    <a:pt x="1450" y="183"/>
                    <a:pt x="924" y="1"/>
                    <a:pt x="39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81;p25"/>
            <p:cNvSpPr/>
            <p:nvPr/>
          </p:nvSpPr>
          <p:spPr>
            <a:xfrm>
              <a:off x="884783" y="2251170"/>
              <a:ext cx="367659" cy="432794"/>
            </a:xfrm>
            <a:custGeom>
              <a:avLst/>
              <a:gdLst/>
              <a:ahLst/>
              <a:cxnLst/>
              <a:rect l="l" t="t" r="r" b="b"/>
              <a:pathLst>
                <a:path w="11351" h="13363" extrusionOk="0">
                  <a:moveTo>
                    <a:pt x="6308" y="478"/>
                  </a:moveTo>
                  <a:cubicBezTo>
                    <a:pt x="6616" y="478"/>
                    <a:pt x="6850" y="580"/>
                    <a:pt x="6962" y="752"/>
                  </a:cubicBezTo>
                  <a:cubicBezTo>
                    <a:pt x="7158" y="1053"/>
                    <a:pt x="7003" y="1666"/>
                    <a:pt x="5930" y="2406"/>
                  </a:cubicBezTo>
                  <a:cubicBezTo>
                    <a:pt x="5309" y="2833"/>
                    <a:pt x="4557" y="3092"/>
                    <a:pt x="3800" y="3141"/>
                  </a:cubicBezTo>
                  <a:cubicBezTo>
                    <a:pt x="3800" y="3140"/>
                    <a:pt x="3797" y="3138"/>
                    <a:pt x="3797" y="3136"/>
                  </a:cubicBezTo>
                  <a:cubicBezTo>
                    <a:pt x="3793" y="3062"/>
                    <a:pt x="3807" y="2884"/>
                    <a:pt x="3921" y="2481"/>
                  </a:cubicBezTo>
                  <a:lnTo>
                    <a:pt x="3928" y="2454"/>
                  </a:lnTo>
                  <a:cubicBezTo>
                    <a:pt x="4114" y="1781"/>
                    <a:pt x="4581" y="1188"/>
                    <a:pt x="5210" y="818"/>
                  </a:cubicBezTo>
                  <a:cubicBezTo>
                    <a:pt x="5618" y="580"/>
                    <a:pt x="6001" y="478"/>
                    <a:pt x="6308" y="478"/>
                  </a:cubicBezTo>
                  <a:close/>
                  <a:moveTo>
                    <a:pt x="7701" y="2700"/>
                  </a:moveTo>
                  <a:cubicBezTo>
                    <a:pt x="8138" y="2700"/>
                    <a:pt x="8554" y="2828"/>
                    <a:pt x="8945" y="3084"/>
                  </a:cubicBezTo>
                  <a:cubicBezTo>
                    <a:pt x="10360" y="4012"/>
                    <a:pt x="11055" y="6316"/>
                    <a:pt x="11014" y="8116"/>
                  </a:cubicBezTo>
                  <a:cubicBezTo>
                    <a:pt x="11006" y="8357"/>
                    <a:pt x="10986" y="8593"/>
                    <a:pt x="10956" y="8817"/>
                  </a:cubicBezTo>
                  <a:cubicBezTo>
                    <a:pt x="10812" y="9854"/>
                    <a:pt x="10402" y="10625"/>
                    <a:pt x="9800" y="10993"/>
                  </a:cubicBezTo>
                  <a:cubicBezTo>
                    <a:pt x="9518" y="11166"/>
                    <a:pt x="9193" y="11252"/>
                    <a:pt x="8830" y="11252"/>
                  </a:cubicBezTo>
                  <a:cubicBezTo>
                    <a:pt x="8514" y="11252"/>
                    <a:pt x="8170" y="11187"/>
                    <a:pt x="7798" y="11056"/>
                  </a:cubicBezTo>
                  <a:cubicBezTo>
                    <a:pt x="7741" y="11036"/>
                    <a:pt x="7682" y="11026"/>
                    <a:pt x="7625" y="11026"/>
                  </a:cubicBezTo>
                  <a:cubicBezTo>
                    <a:pt x="7419" y="11026"/>
                    <a:pt x="7228" y="11152"/>
                    <a:pt x="7152" y="11356"/>
                  </a:cubicBezTo>
                  <a:cubicBezTo>
                    <a:pt x="6873" y="12093"/>
                    <a:pt x="6606" y="12676"/>
                    <a:pt x="5958" y="12938"/>
                  </a:cubicBezTo>
                  <a:cubicBezTo>
                    <a:pt x="5742" y="13025"/>
                    <a:pt x="5517" y="13065"/>
                    <a:pt x="5286" y="13065"/>
                  </a:cubicBezTo>
                  <a:cubicBezTo>
                    <a:pt x="3558" y="13065"/>
                    <a:pt x="1516" y="10834"/>
                    <a:pt x="826" y="9449"/>
                  </a:cubicBezTo>
                  <a:cubicBezTo>
                    <a:pt x="467" y="8728"/>
                    <a:pt x="302" y="8034"/>
                    <a:pt x="336" y="7391"/>
                  </a:cubicBezTo>
                  <a:cubicBezTo>
                    <a:pt x="337" y="7358"/>
                    <a:pt x="339" y="7328"/>
                    <a:pt x="343" y="7300"/>
                  </a:cubicBezTo>
                  <a:cubicBezTo>
                    <a:pt x="414" y="6427"/>
                    <a:pt x="874" y="5687"/>
                    <a:pt x="1605" y="5271"/>
                  </a:cubicBezTo>
                  <a:cubicBezTo>
                    <a:pt x="2017" y="5037"/>
                    <a:pt x="2487" y="4920"/>
                    <a:pt x="2975" y="4920"/>
                  </a:cubicBezTo>
                  <a:cubicBezTo>
                    <a:pt x="3462" y="4920"/>
                    <a:pt x="3969" y="5037"/>
                    <a:pt x="4448" y="5271"/>
                  </a:cubicBezTo>
                  <a:cubicBezTo>
                    <a:pt x="4493" y="5293"/>
                    <a:pt x="4542" y="5304"/>
                    <a:pt x="4590" y="5304"/>
                  </a:cubicBezTo>
                  <a:cubicBezTo>
                    <a:pt x="4635" y="5304"/>
                    <a:pt x="4680" y="5295"/>
                    <a:pt x="4722" y="5277"/>
                  </a:cubicBezTo>
                  <a:cubicBezTo>
                    <a:pt x="4810" y="5235"/>
                    <a:pt x="4874" y="5159"/>
                    <a:pt x="4899" y="5064"/>
                  </a:cubicBezTo>
                  <a:cubicBezTo>
                    <a:pt x="5143" y="4085"/>
                    <a:pt x="5713" y="3366"/>
                    <a:pt x="6543" y="2978"/>
                  </a:cubicBezTo>
                  <a:cubicBezTo>
                    <a:pt x="6943" y="2793"/>
                    <a:pt x="7330" y="2700"/>
                    <a:pt x="7701" y="2700"/>
                  </a:cubicBezTo>
                  <a:close/>
                  <a:moveTo>
                    <a:pt x="4267" y="1"/>
                  </a:moveTo>
                  <a:cubicBezTo>
                    <a:pt x="4235" y="1"/>
                    <a:pt x="4203" y="11"/>
                    <a:pt x="4176" y="32"/>
                  </a:cubicBezTo>
                  <a:cubicBezTo>
                    <a:pt x="2660" y="1232"/>
                    <a:pt x="3296" y="3313"/>
                    <a:pt x="4364" y="4914"/>
                  </a:cubicBezTo>
                  <a:cubicBezTo>
                    <a:pt x="3908" y="4724"/>
                    <a:pt x="3434" y="4629"/>
                    <a:pt x="2972" y="4629"/>
                  </a:cubicBezTo>
                  <a:cubicBezTo>
                    <a:pt x="2433" y="4629"/>
                    <a:pt x="1912" y="4758"/>
                    <a:pt x="1456" y="5017"/>
                  </a:cubicBezTo>
                  <a:cubicBezTo>
                    <a:pt x="640" y="5482"/>
                    <a:pt x="124" y="6306"/>
                    <a:pt x="45" y="7280"/>
                  </a:cubicBezTo>
                  <a:cubicBezTo>
                    <a:pt x="43" y="7312"/>
                    <a:pt x="39" y="7344"/>
                    <a:pt x="38" y="7378"/>
                  </a:cubicBezTo>
                  <a:cubicBezTo>
                    <a:pt x="1" y="8075"/>
                    <a:pt x="176" y="8817"/>
                    <a:pt x="557" y="9584"/>
                  </a:cubicBezTo>
                  <a:cubicBezTo>
                    <a:pt x="1300" y="11072"/>
                    <a:pt x="3413" y="13362"/>
                    <a:pt x="5285" y="13362"/>
                  </a:cubicBezTo>
                  <a:cubicBezTo>
                    <a:pt x="5552" y="13362"/>
                    <a:pt x="5812" y="13315"/>
                    <a:pt x="6065" y="13214"/>
                  </a:cubicBezTo>
                  <a:cubicBezTo>
                    <a:pt x="6883" y="12885"/>
                    <a:pt x="7182" y="12097"/>
                    <a:pt x="7423" y="11462"/>
                  </a:cubicBezTo>
                  <a:cubicBezTo>
                    <a:pt x="7456" y="11377"/>
                    <a:pt x="7535" y="11325"/>
                    <a:pt x="7621" y="11325"/>
                  </a:cubicBezTo>
                  <a:cubicBezTo>
                    <a:pt x="7646" y="11325"/>
                    <a:pt x="7670" y="11329"/>
                    <a:pt x="7695" y="11338"/>
                  </a:cubicBezTo>
                  <a:cubicBezTo>
                    <a:pt x="8099" y="11479"/>
                    <a:pt x="8476" y="11549"/>
                    <a:pt x="8825" y="11549"/>
                  </a:cubicBezTo>
                  <a:cubicBezTo>
                    <a:pt x="9242" y="11549"/>
                    <a:pt x="9618" y="11448"/>
                    <a:pt x="9949" y="11247"/>
                  </a:cubicBezTo>
                  <a:cubicBezTo>
                    <a:pt x="10628" y="10834"/>
                    <a:pt x="11089" y="9984"/>
                    <a:pt x="11244" y="8857"/>
                  </a:cubicBezTo>
                  <a:cubicBezTo>
                    <a:pt x="11277" y="8623"/>
                    <a:pt x="11294" y="8377"/>
                    <a:pt x="11302" y="8126"/>
                  </a:cubicBezTo>
                  <a:cubicBezTo>
                    <a:pt x="11351" y="6243"/>
                    <a:pt x="10608" y="3824"/>
                    <a:pt x="9104" y="2840"/>
                  </a:cubicBezTo>
                  <a:cubicBezTo>
                    <a:pt x="8668" y="2554"/>
                    <a:pt x="8193" y="2410"/>
                    <a:pt x="7697" y="2410"/>
                  </a:cubicBezTo>
                  <a:cubicBezTo>
                    <a:pt x="7282" y="2410"/>
                    <a:pt x="6853" y="2511"/>
                    <a:pt x="6418" y="2712"/>
                  </a:cubicBezTo>
                  <a:cubicBezTo>
                    <a:pt x="5554" y="3113"/>
                    <a:pt x="4952" y="3843"/>
                    <a:pt x="4661" y="4822"/>
                  </a:cubicBezTo>
                  <a:cubicBezTo>
                    <a:pt x="4502" y="4591"/>
                    <a:pt x="4164" y="4068"/>
                    <a:pt x="3907" y="3429"/>
                  </a:cubicBezTo>
                  <a:cubicBezTo>
                    <a:pt x="4686" y="3363"/>
                    <a:pt x="5457" y="3092"/>
                    <a:pt x="6099" y="2651"/>
                  </a:cubicBezTo>
                  <a:cubicBezTo>
                    <a:pt x="7344" y="1791"/>
                    <a:pt x="7490" y="1024"/>
                    <a:pt x="7211" y="593"/>
                  </a:cubicBezTo>
                  <a:cubicBezTo>
                    <a:pt x="7052" y="346"/>
                    <a:pt x="6726" y="185"/>
                    <a:pt x="6300" y="185"/>
                  </a:cubicBezTo>
                  <a:cubicBezTo>
                    <a:pt x="5944" y="185"/>
                    <a:pt x="5519" y="297"/>
                    <a:pt x="5062" y="564"/>
                  </a:cubicBezTo>
                  <a:cubicBezTo>
                    <a:pt x="4385" y="959"/>
                    <a:pt x="3857" y="1588"/>
                    <a:pt x="3621" y="2454"/>
                  </a:cubicBezTo>
                  <a:cubicBezTo>
                    <a:pt x="3488" y="1670"/>
                    <a:pt x="3614" y="855"/>
                    <a:pt x="4360" y="265"/>
                  </a:cubicBezTo>
                  <a:cubicBezTo>
                    <a:pt x="4423" y="214"/>
                    <a:pt x="4433" y="121"/>
                    <a:pt x="4384" y="57"/>
                  </a:cubicBezTo>
                  <a:cubicBezTo>
                    <a:pt x="4355" y="20"/>
                    <a:pt x="4311" y="1"/>
                    <a:pt x="4267"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82;p25"/>
            <p:cNvSpPr/>
            <p:nvPr/>
          </p:nvSpPr>
          <p:spPr>
            <a:xfrm>
              <a:off x="980046" y="2468935"/>
              <a:ext cx="35953" cy="31966"/>
            </a:xfrm>
            <a:custGeom>
              <a:avLst/>
              <a:gdLst/>
              <a:ahLst/>
              <a:cxnLst/>
              <a:rect l="l" t="t" r="r" b="b"/>
              <a:pathLst>
                <a:path w="1110" h="987" extrusionOk="0">
                  <a:moveTo>
                    <a:pt x="549" y="1"/>
                  </a:moveTo>
                  <a:cubicBezTo>
                    <a:pt x="479" y="1"/>
                    <a:pt x="409" y="15"/>
                    <a:pt x="342" y="46"/>
                  </a:cubicBezTo>
                  <a:cubicBezTo>
                    <a:pt x="117" y="149"/>
                    <a:pt x="0" y="466"/>
                    <a:pt x="101" y="700"/>
                  </a:cubicBezTo>
                  <a:cubicBezTo>
                    <a:pt x="177" y="878"/>
                    <a:pt x="379" y="987"/>
                    <a:pt x="572" y="987"/>
                  </a:cubicBezTo>
                  <a:cubicBezTo>
                    <a:pt x="655" y="987"/>
                    <a:pt x="736" y="967"/>
                    <a:pt x="805" y="925"/>
                  </a:cubicBezTo>
                  <a:cubicBezTo>
                    <a:pt x="1011" y="798"/>
                    <a:pt x="1109" y="509"/>
                    <a:pt x="1011" y="291"/>
                  </a:cubicBezTo>
                  <a:cubicBezTo>
                    <a:pt x="930" y="110"/>
                    <a:pt x="742" y="1"/>
                    <a:pt x="54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83;p25"/>
            <p:cNvSpPr/>
            <p:nvPr/>
          </p:nvSpPr>
          <p:spPr>
            <a:xfrm>
              <a:off x="1092476" y="2416623"/>
              <a:ext cx="37022" cy="31837"/>
            </a:xfrm>
            <a:custGeom>
              <a:avLst/>
              <a:gdLst/>
              <a:ahLst/>
              <a:cxnLst/>
              <a:rect l="l" t="t" r="r" b="b"/>
              <a:pathLst>
                <a:path w="1143" h="983" extrusionOk="0">
                  <a:moveTo>
                    <a:pt x="547" y="0"/>
                  </a:moveTo>
                  <a:cubicBezTo>
                    <a:pt x="483" y="0"/>
                    <a:pt x="419" y="13"/>
                    <a:pt x="363" y="39"/>
                  </a:cubicBezTo>
                  <a:cubicBezTo>
                    <a:pt x="114" y="154"/>
                    <a:pt x="1" y="465"/>
                    <a:pt x="117" y="707"/>
                  </a:cubicBezTo>
                  <a:cubicBezTo>
                    <a:pt x="199" y="876"/>
                    <a:pt x="392" y="982"/>
                    <a:pt x="582" y="982"/>
                  </a:cubicBezTo>
                  <a:cubicBezTo>
                    <a:pt x="633" y="982"/>
                    <a:pt x="684" y="974"/>
                    <a:pt x="733" y="958"/>
                  </a:cubicBezTo>
                  <a:cubicBezTo>
                    <a:pt x="993" y="871"/>
                    <a:pt x="1142" y="522"/>
                    <a:pt x="1017" y="275"/>
                  </a:cubicBezTo>
                  <a:cubicBezTo>
                    <a:pt x="934" y="107"/>
                    <a:pt x="735" y="0"/>
                    <a:pt x="547"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2203;p26"/>
          <p:cNvGrpSpPr/>
          <p:nvPr/>
        </p:nvGrpSpPr>
        <p:grpSpPr>
          <a:xfrm>
            <a:off x="6925751" y="3435846"/>
            <a:ext cx="775445" cy="873239"/>
            <a:chOff x="1498727" y="197147"/>
            <a:chExt cx="769520" cy="866652"/>
          </a:xfrm>
        </p:grpSpPr>
        <p:sp>
          <p:nvSpPr>
            <p:cNvPr id="196" name="Google Shape;2204;p26"/>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05;p26"/>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06;p26"/>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7;p26"/>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08;p26"/>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09;p26"/>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10;p26"/>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11;p26"/>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12;p26"/>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13;p26"/>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14;p26"/>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15;p26"/>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16;p26"/>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17;p26"/>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18;p26"/>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19;p26"/>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20;p26"/>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1;p26"/>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22;p26"/>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23;p26"/>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24;p26"/>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25;p26"/>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26;p26"/>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27;p26"/>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28;p26"/>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29;p26"/>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30;p26"/>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1;p26"/>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32;p26"/>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33;p26"/>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34;p26"/>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35;p26"/>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36;p26"/>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37;p26"/>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38;p26"/>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39;p26"/>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40;p26"/>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41;p26"/>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42;p26"/>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43;p26"/>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44;p26"/>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45;p26"/>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46;p26"/>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47;p26"/>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248;p26"/>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249;p26"/>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250;p26"/>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251;p26"/>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252;p26"/>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253;p26"/>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254;p26"/>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255;p26"/>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256;p26"/>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257;p26"/>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258;p26"/>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259;p26"/>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60;p26"/>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261;p26"/>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262;p26"/>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263;p26"/>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264;p26"/>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265;p26"/>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266;p26"/>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267;p26"/>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268;p26"/>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269;p26"/>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270;p26"/>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271;p26"/>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272;p26"/>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273;p26"/>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274;p26"/>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275;p26"/>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276;p26"/>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277;p26"/>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278;p26"/>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279;p26"/>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280;p26"/>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281;p26"/>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282;p26"/>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283;p26"/>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284;p26"/>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285;p26"/>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286;p26"/>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287;p26"/>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288;p26"/>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289;p26"/>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290;p26"/>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291;p26"/>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292;p26"/>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293;p26"/>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294;p26"/>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95;p26"/>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96;p26"/>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97;p26"/>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98;p26"/>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99;p26"/>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300;p26"/>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301;p26"/>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302;p26"/>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303;p26"/>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304;p26"/>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305;p26"/>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306;p26"/>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07;p26"/>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308;p26"/>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309;p26"/>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310;p26"/>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311;p26"/>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312;p26"/>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313;p26"/>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314;p26"/>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315;p26"/>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316;p26"/>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317;p26"/>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318;p26"/>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2766;p34"/>
          <p:cNvGrpSpPr/>
          <p:nvPr/>
        </p:nvGrpSpPr>
        <p:grpSpPr>
          <a:xfrm>
            <a:off x="6588224" y="1574673"/>
            <a:ext cx="262557" cy="195374"/>
            <a:chOff x="5197967" y="3714018"/>
            <a:chExt cx="386455" cy="287569"/>
          </a:xfrm>
        </p:grpSpPr>
        <p:sp>
          <p:nvSpPr>
            <p:cNvPr id="312" name="Google Shape;2767;p34"/>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768;p34"/>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769;p34"/>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770;p34"/>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2772;p34"/>
          <p:cNvGrpSpPr/>
          <p:nvPr/>
        </p:nvGrpSpPr>
        <p:grpSpPr>
          <a:xfrm>
            <a:off x="6610351" y="2621323"/>
            <a:ext cx="197522" cy="195284"/>
            <a:chOff x="5778658" y="3703488"/>
            <a:chExt cx="312140" cy="308603"/>
          </a:xfrm>
        </p:grpSpPr>
        <p:sp>
          <p:nvSpPr>
            <p:cNvPr id="318" name="Google Shape;2773;p34"/>
            <p:cNvSpPr/>
            <p:nvPr/>
          </p:nvSpPr>
          <p:spPr>
            <a:xfrm>
              <a:off x="5784133" y="3708544"/>
              <a:ext cx="301190" cy="298466"/>
            </a:xfrm>
            <a:custGeom>
              <a:avLst/>
              <a:gdLst/>
              <a:ahLst/>
              <a:cxnLst/>
              <a:rect l="l" t="t" r="r" b="b"/>
              <a:pathLst>
                <a:path w="11498" h="11394" extrusionOk="0">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774;p34"/>
            <p:cNvSpPr/>
            <p:nvPr/>
          </p:nvSpPr>
          <p:spPr>
            <a:xfrm>
              <a:off x="5887865" y="3703540"/>
              <a:ext cx="202933" cy="308551"/>
            </a:xfrm>
            <a:custGeom>
              <a:avLst/>
              <a:gdLst/>
              <a:ahLst/>
              <a:cxnLst/>
              <a:rect l="l" t="t" r="r" b="b"/>
              <a:pathLst>
                <a:path w="7747" h="11779" extrusionOk="0">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775;p34"/>
            <p:cNvSpPr/>
            <p:nvPr/>
          </p:nvSpPr>
          <p:spPr>
            <a:xfrm>
              <a:off x="5778658" y="3703488"/>
              <a:ext cx="192533" cy="308603"/>
            </a:xfrm>
            <a:custGeom>
              <a:avLst/>
              <a:gdLst/>
              <a:ahLst/>
              <a:cxnLst/>
              <a:rect l="l" t="t" r="r" b="b"/>
              <a:pathLst>
                <a:path w="7350" h="11781" extrusionOk="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1458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203598"/>
            <a:ext cx="4764356" cy="572700"/>
          </a:xfrm>
        </p:spPr>
        <p:txBody>
          <a:bodyPr/>
          <a:lstStyle/>
          <a:p>
            <a:r>
              <a:rPr lang="es-ES_tradnl" dirty="0">
                <a:solidFill>
                  <a:schemeClr val="accent4">
                    <a:lumMod val="60000"/>
                    <a:lumOff val="40000"/>
                  </a:schemeClr>
                </a:solidFill>
              </a:rPr>
              <a:t>CONSULTA ESCOLAR</a:t>
            </a:r>
            <a:r>
              <a:rPr lang="es-MX" dirty="0">
                <a:solidFill>
                  <a:schemeClr val="accent4">
                    <a:lumMod val="60000"/>
                    <a:lumOff val="40000"/>
                  </a:schemeClr>
                </a:solidFill>
              </a:rPr>
              <a:t/>
            </a:r>
            <a:br>
              <a:rPr lang="es-MX" dirty="0">
                <a:solidFill>
                  <a:schemeClr val="accent4">
                    <a:lumMod val="60000"/>
                    <a:lumOff val="40000"/>
                  </a:schemeClr>
                </a:solidFill>
              </a:rPr>
            </a:br>
            <a:endParaRPr lang="es-MX" dirty="0">
              <a:solidFill>
                <a:schemeClr val="accent4">
                  <a:lumMod val="60000"/>
                  <a:lumOff val="40000"/>
                </a:schemeClr>
              </a:solidFill>
            </a:endParaRPr>
          </a:p>
        </p:txBody>
      </p:sp>
      <p:sp>
        <p:nvSpPr>
          <p:cNvPr id="5" name="4 Rectángulo redondeado"/>
          <p:cNvSpPr/>
          <p:nvPr/>
        </p:nvSpPr>
        <p:spPr>
          <a:xfrm>
            <a:off x="1043608" y="1995686"/>
            <a:ext cx="6912768" cy="300379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600" dirty="0"/>
              <a:t>Estrategia de participación escolar. Tiene como antecedente ejercicios de participación ciudadana, adaptada a los ambientes escolares. A partir de ciertos temas o problemáticas escolares, se elabora un instrumento, lo más sencillo posible, que permita captar las preocupaciones, valoraciones y/o las propuestas de solución de la comunidad escolar. A partir de las condiciones puede desarrollarse mediante cuestionario impreso o para ser llenado en línea. Puede optarse por que sea presentado en forma anónima. Generalizado para toda la comunidad o para determinados actores. Lo que sí es muy importante es que sus resultados sean devueltos a las y los participantes, y sirva para la toma de decisiones</a:t>
            </a:r>
            <a:endParaRPr lang="es-MX" sz="1600" dirty="0"/>
          </a:p>
        </p:txBody>
      </p:sp>
    </p:spTree>
    <p:extLst>
      <p:ext uri="{BB962C8B-B14F-4D97-AF65-F5344CB8AC3E}">
        <p14:creationId xmlns:p14="http://schemas.microsoft.com/office/powerpoint/2010/main" val="596546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734095"/>
            <a:ext cx="2685999" cy="3754874"/>
          </a:xfrm>
          <a:prstGeom prst="rect">
            <a:avLst/>
          </a:prstGeom>
          <a:noFill/>
          <a:ln w="38100">
            <a:solidFill>
              <a:schemeClr val="accent5">
                <a:lumMod val="75000"/>
              </a:schemeClr>
            </a:solidFill>
          </a:ln>
        </p:spPr>
        <p:txBody>
          <a:bodyPr wrap="square" rtlCol="0">
            <a:spAutoFit/>
          </a:bodyPr>
          <a:lstStyle/>
          <a:p>
            <a:pPr algn="just"/>
            <a:r>
              <a:rPr lang="es-ES_tradnl" b="1" dirty="0"/>
              <a:t>¿Para qué son</a:t>
            </a:r>
            <a:r>
              <a:rPr lang="es-ES_tradnl" b="1" dirty="0" smtClean="0"/>
              <a:t>?</a:t>
            </a:r>
          </a:p>
          <a:p>
            <a:pPr algn="just"/>
            <a:endParaRPr lang="es-MX" dirty="0"/>
          </a:p>
          <a:p>
            <a:pPr lvl="0" algn="just"/>
            <a:r>
              <a:rPr lang="es-MX" dirty="0"/>
              <a:t>Obtener la </a:t>
            </a:r>
            <a:r>
              <a:rPr lang="es-MX" b="1" dirty="0">
                <a:solidFill>
                  <a:schemeClr val="accent6">
                    <a:lumMod val="75000"/>
                  </a:schemeClr>
                </a:solidFill>
              </a:rPr>
              <a:t>valoración y propuestas de toda la comunidad escolar, </a:t>
            </a:r>
            <a:r>
              <a:rPr lang="es-MX" dirty="0"/>
              <a:t>o de actores determinados, sobre algún tema o temas específicos.</a:t>
            </a:r>
          </a:p>
          <a:p>
            <a:pPr lvl="0" algn="just"/>
            <a:r>
              <a:rPr lang="es-MX" b="1" dirty="0">
                <a:solidFill>
                  <a:schemeClr val="accent6">
                    <a:lumMod val="75000"/>
                  </a:schemeClr>
                </a:solidFill>
              </a:rPr>
              <a:t>Ayudar a la expresión de opiniones y propuestas</a:t>
            </a:r>
            <a:r>
              <a:rPr lang="es-MX" dirty="0">
                <a:solidFill>
                  <a:schemeClr val="accent6">
                    <a:lumMod val="75000"/>
                  </a:schemeClr>
                </a:solidFill>
              </a:rPr>
              <a:t> </a:t>
            </a:r>
            <a:r>
              <a:rPr lang="es-MX" dirty="0"/>
              <a:t>de los actores que no tienen facilidad para expresarse en público, o temen hacerlo por cualquier motivo.</a:t>
            </a:r>
          </a:p>
          <a:p>
            <a:pPr lvl="0" algn="just"/>
            <a:r>
              <a:rPr lang="es-MX" b="1" dirty="0">
                <a:solidFill>
                  <a:schemeClr val="accent6">
                    <a:lumMod val="75000"/>
                  </a:schemeClr>
                </a:solidFill>
              </a:rPr>
              <a:t>Contar con tendencias, </a:t>
            </a:r>
            <a:r>
              <a:rPr lang="es-MX" dirty="0"/>
              <a:t>que ayuden a priorizar la atención de problemas.</a:t>
            </a:r>
          </a:p>
        </p:txBody>
      </p:sp>
      <p:sp>
        <p:nvSpPr>
          <p:cNvPr id="5" name="4 CuadroTexto"/>
          <p:cNvSpPr txBox="1"/>
          <p:nvPr/>
        </p:nvSpPr>
        <p:spPr>
          <a:xfrm>
            <a:off x="3853746" y="195486"/>
            <a:ext cx="4392488" cy="4832092"/>
          </a:xfrm>
          <a:prstGeom prst="rect">
            <a:avLst/>
          </a:prstGeom>
          <a:noFill/>
          <a:ln w="38100">
            <a:solidFill>
              <a:schemeClr val="accent4">
                <a:lumMod val="60000"/>
                <a:lumOff val="40000"/>
              </a:schemeClr>
            </a:solidFill>
          </a:ln>
        </p:spPr>
        <p:txBody>
          <a:bodyPr wrap="square" rtlCol="0">
            <a:spAutoFit/>
          </a:bodyPr>
          <a:lstStyle/>
          <a:p>
            <a:r>
              <a:rPr lang="es-MX" b="1" dirty="0"/>
              <a:t>¿Cómo funcionan</a:t>
            </a:r>
            <a:r>
              <a:rPr lang="es-MX" b="1" dirty="0" smtClean="0"/>
              <a:t>?</a:t>
            </a:r>
          </a:p>
          <a:p>
            <a:endParaRPr lang="es-MX" dirty="0"/>
          </a:p>
          <a:p>
            <a:r>
              <a:rPr lang="es-MX" b="1" dirty="0">
                <a:solidFill>
                  <a:schemeClr val="accent3">
                    <a:lumMod val="75000"/>
                  </a:schemeClr>
                </a:solidFill>
              </a:rPr>
              <a:t>Paso 1:</a:t>
            </a:r>
            <a:r>
              <a:rPr lang="es-MX" dirty="0"/>
              <a:t> La </a:t>
            </a:r>
            <a:r>
              <a:rPr lang="es-MX" i="1" dirty="0"/>
              <a:t>Dirección Escolar, el CTE, alumnado o familias o la comunidad escolar en su conjunto delimitan temas sobre los que se quiere obtener, la valoración y propuestas de solución o mejora de la Convivencia Escolar</a:t>
            </a:r>
            <a:r>
              <a:rPr lang="es-MX" dirty="0"/>
              <a:t>.</a:t>
            </a:r>
          </a:p>
          <a:p>
            <a:r>
              <a:rPr lang="es-MX" b="1" dirty="0">
                <a:solidFill>
                  <a:schemeClr val="accent3">
                    <a:lumMod val="75000"/>
                  </a:schemeClr>
                </a:solidFill>
              </a:rPr>
              <a:t>Paso 2. </a:t>
            </a:r>
            <a:r>
              <a:rPr lang="es-MX" dirty="0"/>
              <a:t>Se nombra una comisión redactora del instrumento de la consulta.</a:t>
            </a:r>
          </a:p>
          <a:p>
            <a:r>
              <a:rPr lang="es-MX" b="1" dirty="0">
                <a:solidFill>
                  <a:schemeClr val="accent3">
                    <a:lumMod val="75000"/>
                  </a:schemeClr>
                </a:solidFill>
              </a:rPr>
              <a:t>Paso 3.</a:t>
            </a:r>
            <a:r>
              <a:rPr lang="es-MX" dirty="0"/>
              <a:t> Se sensibiliza a la comunidad para la participación, mencionando los propósitos y beneficios de la consulta.</a:t>
            </a:r>
          </a:p>
          <a:p>
            <a:r>
              <a:rPr lang="es-MX" b="1" dirty="0">
                <a:solidFill>
                  <a:schemeClr val="accent3">
                    <a:lumMod val="75000"/>
                  </a:schemeClr>
                </a:solidFill>
              </a:rPr>
              <a:t>Paso 4.</a:t>
            </a:r>
            <a:r>
              <a:rPr lang="es-MX" dirty="0"/>
              <a:t> Aplicación (es importante que si alguien no quiere participar no se le fuerce).</a:t>
            </a:r>
          </a:p>
          <a:p>
            <a:r>
              <a:rPr lang="es-MX" b="1" dirty="0">
                <a:solidFill>
                  <a:schemeClr val="accent3">
                    <a:lumMod val="75000"/>
                  </a:schemeClr>
                </a:solidFill>
              </a:rPr>
              <a:t>Paso 5.</a:t>
            </a:r>
            <a:r>
              <a:rPr lang="es-MX" dirty="0"/>
              <a:t> Sistematización de información (</a:t>
            </a:r>
            <a:r>
              <a:rPr lang="es-MX" b="1" dirty="0"/>
              <a:t>es bueno apoyarse en gráficos para hacer más accesible la información).</a:t>
            </a:r>
            <a:endParaRPr lang="es-MX" dirty="0"/>
          </a:p>
          <a:p>
            <a:r>
              <a:rPr lang="es-MX" b="1" dirty="0">
                <a:solidFill>
                  <a:schemeClr val="accent3">
                    <a:lumMod val="75000"/>
                  </a:schemeClr>
                </a:solidFill>
              </a:rPr>
              <a:t>Paso 6. </a:t>
            </a:r>
            <a:r>
              <a:rPr lang="es-MX" dirty="0"/>
              <a:t>Difusión de los resultados.</a:t>
            </a:r>
          </a:p>
          <a:p>
            <a:r>
              <a:rPr lang="es-MX" b="1" dirty="0">
                <a:solidFill>
                  <a:schemeClr val="accent3">
                    <a:lumMod val="75000"/>
                  </a:schemeClr>
                </a:solidFill>
              </a:rPr>
              <a:t>Paso 7.</a:t>
            </a:r>
            <a:r>
              <a:rPr lang="es-MX" b="1" dirty="0"/>
              <a:t> </a:t>
            </a:r>
            <a:r>
              <a:rPr lang="es-MX" dirty="0"/>
              <a:t>La o las personas promotoras de la consultan dan a conocer las medidas resultantes (puede ser la base para la construcción del Acuerdo Escolar para la Convivencia). </a:t>
            </a:r>
          </a:p>
        </p:txBody>
      </p:sp>
    </p:spTree>
    <p:extLst>
      <p:ext uri="{BB962C8B-B14F-4D97-AF65-F5344CB8AC3E}">
        <p14:creationId xmlns:p14="http://schemas.microsoft.com/office/powerpoint/2010/main" val="196929171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55526"/>
            <a:ext cx="7704000" cy="957900"/>
          </a:xfrm>
        </p:spPr>
        <p:txBody>
          <a:bodyPr/>
          <a:lstStyle/>
          <a:p>
            <a:r>
              <a:rPr lang="es-MX" sz="6000" i="1" dirty="0">
                <a:solidFill>
                  <a:schemeClr val="accent6">
                    <a:lumMod val="75000"/>
                  </a:schemeClr>
                </a:solidFill>
              </a:rPr>
              <a:t>Ruta de implementación acuerdos escolares para la convivencia</a:t>
            </a:r>
            <a:endParaRPr lang="es-MX" sz="6000" dirty="0"/>
          </a:p>
        </p:txBody>
      </p:sp>
    </p:spTree>
    <p:extLst>
      <p:ext uri="{BB962C8B-B14F-4D97-AF65-F5344CB8AC3E}">
        <p14:creationId xmlns:p14="http://schemas.microsoft.com/office/powerpoint/2010/main" val="1315542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2" name="Título 1"/>
          <p:cNvSpPr txBox="1">
            <a:spLocks noGrp="1"/>
          </p:cNvSpPr>
          <p:nvPr>
            <p:ph type="title"/>
          </p:nvPr>
        </p:nvSpPr>
        <p:spPr>
          <a:xfrm>
            <a:off x="649946" y="516349"/>
            <a:ext cx="7886700" cy="459482"/>
          </a:xfrm>
          <a:prstGeom prst="rect">
            <a:avLst/>
          </a:prstGeom>
        </p:spPr>
        <p:txBody>
          <a:bodyPr>
            <a:normAutofit fontScale="90000"/>
          </a:bodyPr>
          <a:lstStyle>
            <a:lvl1pPr algn="l"/>
          </a:lstStyle>
          <a:p>
            <a:pPr algn="ctr"/>
            <a:r>
              <a:rPr dirty="0">
                <a:solidFill>
                  <a:schemeClr val="accent6"/>
                </a:solidFill>
              </a:rPr>
              <a:t>COMUNIDAD EDUCATIVA</a:t>
            </a:r>
          </a:p>
        </p:txBody>
      </p:sp>
      <p:grpSp>
        <p:nvGrpSpPr>
          <p:cNvPr id="1779" name="Marcador de contenido 2"/>
          <p:cNvGrpSpPr/>
          <p:nvPr/>
        </p:nvGrpSpPr>
        <p:grpSpPr>
          <a:xfrm>
            <a:off x="187219" y="676219"/>
            <a:ext cx="8434316" cy="3625693"/>
            <a:chOff x="0" y="0"/>
            <a:chExt cx="10321770" cy="4347496"/>
          </a:xfrm>
        </p:grpSpPr>
        <p:sp>
          <p:nvSpPr>
            <p:cNvPr id="1763" name="Rectángulo redondeado"/>
            <p:cNvSpPr/>
            <p:nvPr/>
          </p:nvSpPr>
          <p:spPr>
            <a:xfrm>
              <a:off x="0" y="0"/>
              <a:ext cx="2160371" cy="4119456"/>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66" name="Grupo"/>
            <p:cNvGrpSpPr/>
            <p:nvPr/>
          </p:nvGrpSpPr>
          <p:grpSpPr>
            <a:xfrm>
              <a:off x="240041" y="228038"/>
              <a:ext cx="2160372" cy="4119458"/>
              <a:chOff x="0" y="0"/>
              <a:chExt cx="2160371" cy="4119456"/>
            </a:xfrm>
          </p:grpSpPr>
          <p:sp>
            <p:nvSpPr>
              <p:cNvPr id="1764" name="Rectángulo redondeado"/>
              <p:cNvSpPr/>
              <p:nvPr/>
            </p:nvSpPr>
            <p:spPr>
              <a:xfrm>
                <a:off x="0" y="0"/>
                <a:ext cx="2160371" cy="4119456"/>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466725">
                  <a:lnSpc>
                    <a:spcPct val="90000"/>
                  </a:lnSpc>
                  <a:spcBef>
                    <a:spcPts val="600"/>
                  </a:spcBef>
                  <a:defRPr sz="1400">
                    <a:solidFill>
                      <a:srgbClr val="054E65"/>
                    </a:solidFill>
                  </a:defRPr>
                </a:pPr>
                <a:endParaRPr lang="es-MX" dirty="0"/>
              </a:p>
            </p:txBody>
          </p:sp>
          <p:sp>
            <p:nvSpPr>
              <p:cNvPr id="1765" name="Con la coordinación del director(a) de la escuela se convoca a los representantes de alumnos por grupo, de padres de familia y de docentes para elaborar por consenso la redacción del documento final."/>
              <p:cNvSpPr txBox="1"/>
              <p:nvPr/>
            </p:nvSpPr>
            <p:spPr>
              <a:xfrm>
                <a:off x="63274" y="998714"/>
                <a:ext cx="2033822" cy="21220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054E65"/>
                    </a:solidFill>
                  </a:defRPr>
                </a:lvl1pPr>
              </a:lstStyle>
              <a:p>
                <a:pPr algn="just"/>
                <a:r>
                  <a:rPr lang="es-MX" sz="1200" dirty="0"/>
                  <a:t>Con la coordinación del director(a) de la escuela se convoca a los representantes de alumnos por grupo, de padres de familia y de docentes para elaborar por consenso la redacción del documento final.</a:t>
                </a:r>
              </a:p>
            </p:txBody>
          </p:sp>
        </p:grpSp>
        <p:sp>
          <p:nvSpPr>
            <p:cNvPr id="1767" name="Rectángulo redondeado"/>
            <p:cNvSpPr/>
            <p:nvPr/>
          </p:nvSpPr>
          <p:spPr>
            <a:xfrm>
              <a:off x="2817456" y="536689"/>
              <a:ext cx="2160371" cy="2152272"/>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70" name="Grupo"/>
            <p:cNvGrpSpPr/>
            <p:nvPr/>
          </p:nvGrpSpPr>
          <p:grpSpPr>
            <a:xfrm>
              <a:off x="2894889" y="822759"/>
              <a:ext cx="2160373" cy="2177049"/>
              <a:chOff x="14397" y="594720"/>
              <a:chExt cx="2160371" cy="2177047"/>
            </a:xfrm>
          </p:grpSpPr>
          <p:sp>
            <p:nvSpPr>
              <p:cNvPr id="1768" name="Rectángulo redondeado"/>
              <p:cNvSpPr/>
              <p:nvPr/>
            </p:nvSpPr>
            <p:spPr>
              <a:xfrm>
                <a:off x="14397" y="594720"/>
                <a:ext cx="2160371" cy="2152271"/>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533400">
                  <a:lnSpc>
                    <a:spcPct val="90000"/>
                  </a:lnSpc>
                  <a:spcBef>
                    <a:spcPts val="600"/>
                  </a:spcBef>
                  <a:defRPr sz="1600">
                    <a:solidFill>
                      <a:srgbClr val="054E65"/>
                    </a:solidFill>
                  </a:defRPr>
                </a:pPr>
                <a:endParaRPr lang="es-MX" dirty="0"/>
              </a:p>
            </p:txBody>
          </p:sp>
          <p:sp>
            <p:nvSpPr>
              <p:cNvPr id="1769" name="El documento debe incluir la fecha de vigencia del AAC (por lo general el ciclo escolar)."/>
              <p:cNvSpPr txBox="1"/>
              <p:nvPr/>
            </p:nvSpPr>
            <p:spPr>
              <a:xfrm>
                <a:off x="77436" y="764143"/>
                <a:ext cx="2034295" cy="2007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054E65"/>
                    </a:solidFill>
                  </a:defRPr>
                </a:lvl1pPr>
              </a:lstStyle>
              <a:p>
                <a:r>
                  <a:rPr lang="es-MX" dirty="0" smtClean="0"/>
                  <a:t>El documento debe incluir la fecha de vigencia del AEC (por lo general el ciclo escolar).</a:t>
                </a:r>
                <a:endParaRPr lang="es-MX" dirty="0"/>
              </a:p>
            </p:txBody>
          </p:sp>
        </p:grpSp>
        <p:sp>
          <p:nvSpPr>
            <p:cNvPr id="1771" name="Rectángulo redondeado"/>
            <p:cNvSpPr/>
            <p:nvPr/>
          </p:nvSpPr>
          <p:spPr>
            <a:xfrm>
              <a:off x="5272961" y="330272"/>
              <a:ext cx="2160371" cy="2340873"/>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74" name="Grupo"/>
            <p:cNvGrpSpPr/>
            <p:nvPr/>
          </p:nvGrpSpPr>
          <p:grpSpPr>
            <a:xfrm>
              <a:off x="5520945" y="442387"/>
              <a:ext cx="2160373" cy="2340875"/>
              <a:chOff x="0" y="214349"/>
              <a:chExt cx="2160371" cy="2340873"/>
            </a:xfrm>
          </p:grpSpPr>
          <p:sp>
            <p:nvSpPr>
              <p:cNvPr id="1772" name="Rectángulo redondeado"/>
              <p:cNvSpPr/>
              <p:nvPr/>
            </p:nvSpPr>
            <p:spPr>
              <a:xfrm>
                <a:off x="0" y="214349"/>
                <a:ext cx="2160371" cy="2340873"/>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533400">
                  <a:lnSpc>
                    <a:spcPct val="90000"/>
                  </a:lnSpc>
                  <a:spcBef>
                    <a:spcPts val="600"/>
                  </a:spcBef>
                  <a:defRPr sz="1600">
                    <a:solidFill>
                      <a:srgbClr val="054E65"/>
                    </a:solidFill>
                  </a:defRPr>
                </a:pPr>
                <a:endParaRPr lang="es-MX" dirty="0"/>
              </a:p>
            </p:txBody>
          </p:sp>
          <p:sp>
            <p:nvSpPr>
              <p:cNvPr id="1773" name="También incluye los medios por los que habrá de difundirse entre la comunidad educativa."/>
              <p:cNvSpPr txBox="1"/>
              <p:nvPr/>
            </p:nvSpPr>
            <p:spPr>
              <a:xfrm>
                <a:off x="63274" y="317819"/>
                <a:ext cx="2033821" cy="1741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60" tIns="60960" rIns="60960" bIns="60960" numCol="1" anchor="ctr">
                <a:spAutoFit/>
              </a:bodyPr>
              <a:lstStyle>
                <a:lvl1pPr algn="ctr" defTabSz="711200">
                  <a:lnSpc>
                    <a:spcPct val="90000"/>
                  </a:lnSpc>
                  <a:spcBef>
                    <a:spcPts val="600"/>
                  </a:spcBef>
                  <a:defRPr sz="1600">
                    <a:solidFill>
                      <a:srgbClr val="054E65"/>
                    </a:solidFill>
                  </a:defRPr>
                </a:lvl1pPr>
              </a:lstStyle>
              <a:p>
                <a:r>
                  <a:rPr lang="es-MX" dirty="0" smtClean="0"/>
                  <a:t>También incluye los medios por los que habrá de difundirse entre la comunidad educativa.</a:t>
                </a:r>
                <a:endParaRPr lang="es-MX" dirty="0"/>
              </a:p>
            </p:txBody>
          </p:sp>
        </p:grpSp>
        <p:sp>
          <p:nvSpPr>
            <p:cNvPr id="1775" name="Rectángulo redondeado"/>
            <p:cNvSpPr/>
            <p:nvPr/>
          </p:nvSpPr>
          <p:spPr>
            <a:xfrm>
              <a:off x="7921358" y="0"/>
              <a:ext cx="2160371" cy="3849602"/>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78" name="Grupo"/>
            <p:cNvGrpSpPr/>
            <p:nvPr/>
          </p:nvGrpSpPr>
          <p:grpSpPr>
            <a:xfrm>
              <a:off x="8161398" y="228038"/>
              <a:ext cx="2160372" cy="3849604"/>
              <a:chOff x="0" y="0"/>
              <a:chExt cx="2160371" cy="3849602"/>
            </a:xfrm>
          </p:grpSpPr>
          <p:sp>
            <p:nvSpPr>
              <p:cNvPr id="1776" name="Rectángulo redondeado"/>
              <p:cNvSpPr/>
              <p:nvPr/>
            </p:nvSpPr>
            <p:spPr>
              <a:xfrm>
                <a:off x="0" y="0"/>
                <a:ext cx="2160371" cy="3849602"/>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466725">
                  <a:lnSpc>
                    <a:spcPct val="90000"/>
                  </a:lnSpc>
                  <a:spcBef>
                    <a:spcPts val="600"/>
                  </a:spcBef>
                  <a:defRPr sz="1400">
                    <a:solidFill>
                      <a:srgbClr val="054E65"/>
                    </a:solidFill>
                  </a:defRPr>
                </a:pPr>
                <a:endParaRPr lang="es-MX" dirty="0"/>
              </a:p>
            </p:txBody>
          </p:sp>
          <p:sp>
            <p:nvSpPr>
              <p:cNvPr id="1777" name="Incluye formas para recuperar las inquietudes sobre el AAC de los miembros de la comunidad educativa, durante todo el ciclo escolar: buzón de quejas y/o sugerencias, página electrónica de la escuela, etc."/>
              <p:cNvSpPr txBox="1"/>
              <p:nvPr/>
            </p:nvSpPr>
            <p:spPr>
              <a:xfrm>
                <a:off x="63274" y="764143"/>
                <a:ext cx="2033821" cy="23213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054E65"/>
                    </a:solidFill>
                  </a:defRPr>
                </a:lvl1pPr>
              </a:lstStyle>
              <a:p>
                <a:r>
                  <a:rPr lang="es-MX" sz="1200" dirty="0"/>
                  <a:t>Incluye formas para recuperar las inquietudes sobre el AEC de los miembros de la comunidad educativa, durante todo el ciclo escolar: buzón de quejas y/o sugerencias, página electrónica de la escuela, etc.</a:t>
                </a:r>
              </a:p>
            </p:txBody>
          </p:sp>
        </p:grpSp>
      </p:grpSp>
    </p:spTree>
    <p:extLst>
      <p:ext uri="{BB962C8B-B14F-4D97-AF65-F5344CB8AC3E}">
        <p14:creationId xmlns:p14="http://schemas.microsoft.com/office/powerpoint/2010/main" val="163790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Título 1"/>
          <p:cNvSpPr txBox="1">
            <a:spLocks noGrp="1"/>
          </p:cNvSpPr>
          <p:nvPr>
            <p:ph type="title"/>
          </p:nvPr>
        </p:nvSpPr>
        <p:spPr>
          <a:xfrm>
            <a:off x="628650" y="273858"/>
            <a:ext cx="7886700" cy="731732"/>
          </a:xfrm>
          <a:prstGeom prst="rect">
            <a:avLst/>
          </a:prstGeom>
        </p:spPr>
        <p:txBody>
          <a:bodyPr/>
          <a:lstStyle>
            <a:lvl1pPr algn="l"/>
          </a:lstStyle>
          <a:p>
            <a:r>
              <a:t>COMUNIDAD EDUCATIVA</a:t>
            </a:r>
          </a:p>
        </p:txBody>
      </p:sp>
      <p:grpSp>
        <p:nvGrpSpPr>
          <p:cNvPr id="1795" name="Marcador de contenido 2"/>
          <p:cNvGrpSpPr/>
          <p:nvPr/>
        </p:nvGrpSpPr>
        <p:grpSpPr>
          <a:xfrm>
            <a:off x="788159" y="1005590"/>
            <a:ext cx="7584743" cy="3446993"/>
            <a:chOff x="0" y="0"/>
            <a:chExt cx="7681319" cy="4347496"/>
          </a:xfrm>
        </p:grpSpPr>
        <p:sp>
          <p:nvSpPr>
            <p:cNvPr id="1783" name="Rectángulo redondeado"/>
            <p:cNvSpPr/>
            <p:nvPr/>
          </p:nvSpPr>
          <p:spPr>
            <a:xfrm>
              <a:off x="0" y="0"/>
              <a:ext cx="2160371" cy="4119456"/>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86" name="Grupo"/>
            <p:cNvGrpSpPr/>
            <p:nvPr/>
          </p:nvGrpSpPr>
          <p:grpSpPr>
            <a:xfrm>
              <a:off x="240040" y="228038"/>
              <a:ext cx="2160373" cy="4119458"/>
              <a:chOff x="0" y="0"/>
              <a:chExt cx="2160371" cy="4119456"/>
            </a:xfrm>
          </p:grpSpPr>
          <p:sp>
            <p:nvSpPr>
              <p:cNvPr id="1784" name="Rectángulo redondeado"/>
              <p:cNvSpPr/>
              <p:nvPr/>
            </p:nvSpPr>
            <p:spPr>
              <a:xfrm>
                <a:off x="0" y="0"/>
                <a:ext cx="2160371" cy="4119456"/>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666750">
                  <a:lnSpc>
                    <a:spcPct val="90000"/>
                  </a:lnSpc>
                  <a:spcBef>
                    <a:spcPts val="600"/>
                  </a:spcBef>
                  <a:defRPr sz="2000">
                    <a:solidFill>
                      <a:srgbClr val="054E65"/>
                    </a:solidFill>
                  </a:defRPr>
                </a:pPr>
                <a:endParaRPr lang="es-MX" dirty="0"/>
              </a:p>
            </p:txBody>
          </p:sp>
          <p:sp>
            <p:nvSpPr>
              <p:cNvPr id="1785" name="En reunión exprofeso convocada por la dirección escolar, los representantes dan a conocer el AAC a toda la comunidad."/>
              <p:cNvSpPr txBox="1"/>
              <p:nvPr/>
            </p:nvSpPr>
            <p:spPr>
              <a:xfrm>
                <a:off x="63275" y="565232"/>
                <a:ext cx="2033821" cy="29889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solidFill>
                      <a:srgbClr val="054E65"/>
                    </a:solidFill>
                  </a:defRPr>
                </a:lvl1pPr>
              </a:lstStyle>
              <a:p>
                <a:r>
                  <a:rPr lang="es-MX" dirty="0" smtClean="0"/>
                  <a:t>En reunión  convocada por la dirección escolar, los representantes dan a conocer el AEC a toda la comunidad.</a:t>
                </a:r>
                <a:endParaRPr lang="es-MX" dirty="0"/>
              </a:p>
            </p:txBody>
          </p:sp>
        </p:grpSp>
        <p:sp>
          <p:nvSpPr>
            <p:cNvPr id="1787" name="Rectángulo redondeado"/>
            <p:cNvSpPr/>
            <p:nvPr/>
          </p:nvSpPr>
          <p:spPr>
            <a:xfrm>
              <a:off x="2640453" y="0"/>
              <a:ext cx="2160371" cy="2152272"/>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90" name="Grupo"/>
            <p:cNvGrpSpPr/>
            <p:nvPr/>
          </p:nvGrpSpPr>
          <p:grpSpPr>
            <a:xfrm>
              <a:off x="2880493" y="159042"/>
              <a:ext cx="2160373" cy="2290269"/>
              <a:chOff x="0" y="-68996"/>
              <a:chExt cx="2160371" cy="2290267"/>
            </a:xfrm>
          </p:grpSpPr>
          <p:sp>
            <p:nvSpPr>
              <p:cNvPr id="1788" name="Rectángulo redondeado"/>
              <p:cNvSpPr/>
              <p:nvPr/>
            </p:nvSpPr>
            <p:spPr>
              <a:xfrm>
                <a:off x="0" y="0"/>
                <a:ext cx="2160371" cy="2152272"/>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666750">
                  <a:lnSpc>
                    <a:spcPct val="90000"/>
                  </a:lnSpc>
                  <a:spcBef>
                    <a:spcPts val="600"/>
                  </a:spcBef>
                  <a:defRPr sz="2000">
                    <a:solidFill>
                      <a:srgbClr val="054E65"/>
                    </a:solidFill>
                  </a:defRPr>
                </a:pPr>
                <a:endParaRPr lang="es-MX" dirty="0"/>
              </a:p>
            </p:txBody>
          </p:sp>
          <p:sp>
            <p:nvSpPr>
              <p:cNvPr id="1789" name="En dicha reunión el AAC es validado mediante firma de los representantes."/>
              <p:cNvSpPr txBox="1"/>
              <p:nvPr/>
            </p:nvSpPr>
            <p:spPr>
              <a:xfrm>
                <a:off x="63038" y="-68996"/>
                <a:ext cx="2034295" cy="2290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solidFill>
                      <a:srgbClr val="054E65"/>
                    </a:solidFill>
                  </a:defRPr>
                </a:lvl1pPr>
              </a:lstStyle>
              <a:p>
                <a:r>
                  <a:rPr lang="es-MX" dirty="0" smtClean="0"/>
                  <a:t>En dicha reunión el AEC es validado mediante firma de los representantes.</a:t>
                </a:r>
                <a:endParaRPr lang="es-MX" dirty="0"/>
              </a:p>
            </p:txBody>
          </p:sp>
        </p:grpSp>
        <p:sp>
          <p:nvSpPr>
            <p:cNvPr id="1791" name="Rectángulo redondeado"/>
            <p:cNvSpPr/>
            <p:nvPr/>
          </p:nvSpPr>
          <p:spPr>
            <a:xfrm>
              <a:off x="5280905" y="0"/>
              <a:ext cx="2160371" cy="2340873"/>
            </a:xfrm>
            <a:prstGeom prst="roundRect">
              <a:avLst>
                <a:gd name="adj" fmla="val 10000"/>
              </a:avLst>
            </a:prstGeom>
            <a:gradFill flip="none" rotWithShape="1">
              <a:gsLst>
                <a:gs pos="0">
                  <a:srgbClr val="EC7147"/>
                </a:gs>
                <a:gs pos="50000">
                  <a:srgbClr val="E65D00"/>
                </a:gs>
                <a:gs pos="100000">
                  <a:schemeClr val="accent3">
                    <a:lumOff val="-9999"/>
                  </a:schemeClr>
                </a:gs>
              </a:gsLst>
              <a:lin ang="5400000" scaled="0"/>
            </a:gradFill>
            <a:ln w="12700" cap="flat">
              <a:noFill/>
              <a:miter lim="400000"/>
            </a:ln>
            <a:effectLst/>
          </p:spPr>
          <p:txBody>
            <a:bodyPr wrap="square" lIns="45719" tIns="45719" rIns="45719" bIns="45719" numCol="1" anchor="t">
              <a:noAutofit/>
            </a:bodyPr>
            <a:lstStyle/>
            <a:p>
              <a:pPr defTabSz="514337">
                <a:lnSpc>
                  <a:spcPct val="90000"/>
                </a:lnSpc>
                <a:spcBef>
                  <a:spcPts val="525"/>
                </a:spcBef>
                <a:defRPr sz="2100">
                  <a:solidFill>
                    <a:srgbClr val="054E65"/>
                  </a:solidFill>
                </a:defRPr>
              </a:pPr>
              <a:endParaRPr lang="es-MX" dirty="0"/>
            </a:p>
          </p:txBody>
        </p:sp>
        <p:grpSp>
          <p:nvGrpSpPr>
            <p:cNvPr id="1794" name="Grupo"/>
            <p:cNvGrpSpPr/>
            <p:nvPr/>
          </p:nvGrpSpPr>
          <p:grpSpPr>
            <a:xfrm>
              <a:off x="5520947" y="78660"/>
              <a:ext cx="2160372" cy="2639632"/>
              <a:chOff x="0" y="-149378"/>
              <a:chExt cx="2160371" cy="2639630"/>
            </a:xfrm>
          </p:grpSpPr>
          <p:sp>
            <p:nvSpPr>
              <p:cNvPr id="1792" name="Rectángulo redondeado"/>
              <p:cNvSpPr/>
              <p:nvPr/>
            </p:nvSpPr>
            <p:spPr>
              <a:xfrm>
                <a:off x="0" y="0"/>
                <a:ext cx="2160371" cy="2340873"/>
              </a:xfrm>
              <a:prstGeom prst="roundRect">
                <a:avLst>
                  <a:gd name="adj" fmla="val 10000"/>
                </a:avLst>
              </a:prstGeom>
              <a:solidFill>
                <a:srgbClr val="FFFFFF">
                  <a:alpha val="90000"/>
                </a:srgbClr>
              </a:solidFill>
              <a:ln w="6350" cap="flat">
                <a:solidFill>
                  <a:srgbClr val="E65D00"/>
                </a:solidFill>
                <a:prstDash val="solid"/>
                <a:miter lim="800000"/>
              </a:ln>
              <a:effectLst/>
            </p:spPr>
            <p:txBody>
              <a:bodyPr wrap="square" lIns="45719" tIns="45719" rIns="45719" bIns="45719" numCol="1" anchor="ctr">
                <a:noAutofit/>
              </a:bodyPr>
              <a:lstStyle/>
              <a:p>
                <a:pPr algn="ctr" defTabSz="666750">
                  <a:lnSpc>
                    <a:spcPct val="90000"/>
                  </a:lnSpc>
                  <a:spcBef>
                    <a:spcPts val="600"/>
                  </a:spcBef>
                  <a:defRPr sz="2000">
                    <a:solidFill>
                      <a:srgbClr val="054E65"/>
                    </a:solidFill>
                  </a:defRPr>
                </a:pPr>
                <a:endParaRPr lang="es-MX" dirty="0"/>
              </a:p>
            </p:txBody>
          </p:sp>
          <p:sp>
            <p:nvSpPr>
              <p:cNvPr id="1793" name="Se levanta un acta para dar legitimidad a los acuerdos, con la firma de todos los representantes."/>
              <p:cNvSpPr txBox="1"/>
              <p:nvPr/>
            </p:nvSpPr>
            <p:spPr>
              <a:xfrm>
                <a:off x="63275" y="-149378"/>
                <a:ext cx="2033821" cy="263963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ctr">
                <a:spAutoFit/>
              </a:bodyPr>
              <a:lstStyle>
                <a:lvl1pPr algn="ctr" defTabSz="889000">
                  <a:lnSpc>
                    <a:spcPct val="90000"/>
                  </a:lnSpc>
                  <a:spcBef>
                    <a:spcPts val="800"/>
                  </a:spcBef>
                  <a:defRPr sz="2000">
                    <a:solidFill>
                      <a:srgbClr val="054E65"/>
                    </a:solidFill>
                  </a:defRPr>
                </a:lvl1pPr>
              </a:lstStyle>
              <a:p>
                <a:r>
                  <a:rPr lang="es-MX" dirty="0" smtClean="0"/>
                  <a:t>Se levanta un acta para dar legitimidad a los acuerdos, con la firma de todos los representantes.</a:t>
                </a:r>
                <a:endParaRPr lang="es-MX" dirty="0"/>
              </a:p>
            </p:txBody>
          </p:sp>
        </p:grpSp>
      </p:grpSp>
    </p:spTree>
    <p:extLst>
      <p:ext uri="{BB962C8B-B14F-4D97-AF65-F5344CB8AC3E}">
        <p14:creationId xmlns:p14="http://schemas.microsoft.com/office/powerpoint/2010/main" val="285751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Título 1"/>
          <p:cNvSpPr txBox="1">
            <a:spLocks noGrp="1"/>
          </p:cNvSpPr>
          <p:nvPr>
            <p:ph type="title"/>
          </p:nvPr>
        </p:nvSpPr>
        <p:spPr>
          <a:prstGeom prst="rect">
            <a:avLst/>
          </a:prstGeom>
        </p:spPr>
        <p:txBody>
          <a:bodyPr>
            <a:normAutofit/>
          </a:bodyPr>
          <a:lstStyle>
            <a:lvl1pPr>
              <a:defRPr b="1">
                <a:latin typeface="Century Gothic"/>
                <a:ea typeface="Century Gothic"/>
                <a:cs typeface="Century Gothic"/>
                <a:sym typeface="Century Gothic"/>
              </a:defRPr>
            </a:lvl1pPr>
          </a:lstStyle>
          <a:p>
            <a:r>
              <a:rPr dirty="0" err="1">
                <a:solidFill>
                  <a:schemeClr val="accent6">
                    <a:lumMod val="75000"/>
                  </a:schemeClr>
                </a:solidFill>
                <a:effectLst>
                  <a:outerShdw blurRad="38100" dist="38100" dir="2700000" algn="tl">
                    <a:srgbClr val="000000">
                      <a:alpha val="43137"/>
                    </a:srgbClr>
                  </a:outerShdw>
                </a:effectLst>
              </a:rPr>
              <a:t>Referencias</a:t>
            </a:r>
            <a:endParaRPr dirty="0">
              <a:solidFill>
                <a:schemeClr val="accent6">
                  <a:lumMod val="75000"/>
                </a:schemeClr>
              </a:solidFill>
              <a:effectLst>
                <a:outerShdw blurRad="38100" dist="38100" dir="2700000" algn="tl">
                  <a:srgbClr val="000000">
                    <a:alpha val="43137"/>
                  </a:srgbClr>
                </a:outerShdw>
              </a:effectLst>
            </a:endParaRPr>
          </a:p>
        </p:txBody>
      </p:sp>
      <p:sp>
        <p:nvSpPr>
          <p:cNvPr id="617" name="Marcador de contenido 1"/>
          <p:cNvSpPr txBox="1">
            <a:spLocks noGrp="1"/>
          </p:cNvSpPr>
          <p:nvPr>
            <p:ph type="body" idx="1"/>
          </p:nvPr>
        </p:nvSpPr>
        <p:spPr>
          <a:xfrm>
            <a:off x="611560" y="1131590"/>
            <a:ext cx="8020619" cy="3456384"/>
          </a:xfrm>
          <a:prstGeom prst="rect">
            <a:avLst/>
          </a:prstGeom>
        </p:spPr>
        <p:txBody>
          <a:bodyPr>
            <a:normAutofit lnSpcReduction="10000"/>
          </a:bodyPr>
          <a:lstStyle/>
          <a:p>
            <a:pPr>
              <a:lnSpc>
                <a:spcPct val="150000"/>
              </a:lnSpc>
              <a:defRPr>
                <a:latin typeface="Century Gothic"/>
                <a:ea typeface="Century Gothic"/>
                <a:cs typeface="Century Gothic"/>
                <a:sym typeface="Century Gothic"/>
              </a:defRPr>
            </a:pPr>
            <a:r>
              <a:rPr lang="es-MX" dirty="0" smtClean="0"/>
              <a:t>Ley General de Derechos de Niñas, Niños y Adolescentes</a:t>
            </a:r>
          </a:p>
          <a:p>
            <a:pPr>
              <a:lnSpc>
                <a:spcPct val="150000"/>
              </a:lnSpc>
              <a:defRPr>
                <a:latin typeface="Century Gothic"/>
                <a:ea typeface="Century Gothic"/>
                <a:cs typeface="Century Gothic"/>
                <a:sym typeface="Century Gothic"/>
              </a:defRPr>
            </a:pPr>
            <a:r>
              <a:rPr lang="es-MX" dirty="0" smtClean="0"/>
              <a:t>Modelo Educativo 2018 SEP.</a:t>
            </a:r>
          </a:p>
          <a:p>
            <a:pPr>
              <a:lnSpc>
                <a:spcPct val="150000"/>
              </a:lnSpc>
              <a:defRPr>
                <a:latin typeface="Century Gothic"/>
                <a:ea typeface="Century Gothic"/>
                <a:cs typeface="Century Gothic"/>
                <a:sym typeface="Century Gothic"/>
              </a:defRPr>
            </a:pPr>
            <a:r>
              <a:rPr lang="es-MX" dirty="0" smtClean="0"/>
              <a:t>Marcos Locales de Convivencia Escolar en cada entidad. (Publicados en 2015 en cada entidad)</a:t>
            </a:r>
          </a:p>
          <a:p>
            <a:pPr>
              <a:lnSpc>
                <a:spcPct val="150000"/>
              </a:lnSpc>
              <a:defRPr>
                <a:latin typeface="Century Gothic"/>
                <a:ea typeface="Century Gothic"/>
                <a:cs typeface="Century Gothic"/>
                <a:sym typeface="Century Gothic"/>
              </a:defRPr>
            </a:pPr>
            <a:r>
              <a:rPr lang="es-MX" dirty="0" smtClean="0"/>
              <a:t>Biblioteca de Gestión de la Convivencia Escolar (BGCE) Programa escuela segura (PES) 2015.</a:t>
            </a:r>
          </a:p>
          <a:p>
            <a:pPr>
              <a:lnSpc>
                <a:spcPct val="150000"/>
              </a:lnSpc>
              <a:defRPr>
                <a:latin typeface="Century Gothic"/>
                <a:ea typeface="Century Gothic"/>
                <a:cs typeface="Century Gothic"/>
                <a:sym typeface="Century Gothic"/>
              </a:defRPr>
            </a:pPr>
            <a:r>
              <a:rPr lang="es-MX" dirty="0" smtClean="0"/>
              <a:t>Diez ideas clave. Disciplina y gestión de la convivencia. (BGCE)</a:t>
            </a:r>
          </a:p>
          <a:p>
            <a:r>
              <a:rPr lang="es-MX" b="1" i="1" dirty="0"/>
              <a:t>Estrategia de equidad e inclusión en </a:t>
            </a:r>
            <a:r>
              <a:rPr lang="es-MX" b="1" i="1" dirty="0" smtClean="0"/>
              <a:t>la educación </a:t>
            </a:r>
            <a:r>
              <a:rPr lang="es-MX" b="1" i="1" dirty="0"/>
              <a:t>básica</a:t>
            </a:r>
            <a:r>
              <a:rPr lang="es-MX" b="1" i="1" dirty="0" smtClean="0"/>
              <a:t>:</a:t>
            </a:r>
          </a:p>
          <a:p>
            <a:r>
              <a:rPr lang="es-MX" dirty="0"/>
              <a:t>La </a:t>
            </a:r>
            <a:r>
              <a:rPr lang="es-MX" dirty="0" smtClean="0"/>
              <a:t>sexualidad</a:t>
            </a:r>
            <a:r>
              <a:rPr lang="es-MX" dirty="0"/>
              <a:t> </a:t>
            </a:r>
            <a:r>
              <a:rPr lang="es-MX" dirty="0" smtClean="0"/>
              <a:t>y el género No </a:t>
            </a:r>
            <a:r>
              <a:rPr lang="es-MX" dirty="0"/>
              <a:t>hay fórmulas para </a:t>
            </a:r>
            <a:r>
              <a:rPr lang="es-MX" dirty="0" smtClean="0"/>
              <a:t>vivir, existen </a:t>
            </a:r>
            <a:r>
              <a:rPr lang="es-MX" dirty="0"/>
              <a:t>diferentes </a:t>
            </a:r>
            <a:r>
              <a:rPr lang="es-MX" dirty="0" smtClean="0"/>
              <a:t>opciones.</a:t>
            </a:r>
          </a:p>
          <a:p>
            <a:r>
              <a:rPr lang="es-MX" dirty="0" err="1" smtClean="0"/>
              <a:t>abc</a:t>
            </a:r>
            <a:r>
              <a:rPr lang="es-MX" dirty="0" smtClean="0"/>
              <a:t> de la perspectiva de género.</a:t>
            </a:r>
          </a:p>
          <a:p>
            <a:r>
              <a:rPr lang="es-MX" dirty="0"/>
              <a:t>Protocolos para la Prevención, Detección </a:t>
            </a:r>
            <a:r>
              <a:rPr lang="es-MX" dirty="0" smtClean="0"/>
              <a:t>y Actuación </a:t>
            </a:r>
            <a:r>
              <a:rPr lang="es-MX" dirty="0"/>
              <a:t>en Casos de Abuso </a:t>
            </a:r>
            <a:r>
              <a:rPr lang="es-MX" dirty="0" smtClean="0"/>
              <a:t>Sexual </a:t>
            </a:r>
            <a:r>
              <a:rPr lang="es-MX" dirty="0" err="1" smtClean="0"/>
              <a:t>Infantill</a:t>
            </a:r>
            <a:r>
              <a:rPr lang="es-MX" dirty="0"/>
              <a:t>, Acoso Escolar </a:t>
            </a:r>
            <a:r>
              <a:rPr lang="es-MX" dirty="0" smtClean="0"/>
              <a:t>y maltrato </a:t>
            </a:r>
            <a:r>
              <a:rPr lang="es-MX" dirty="0"/>
              <a:t>en </a:t>
            </a:r>
            <a:r>
              <a:rPr lang="es-MX" dirty="0" smtClean="0"/>
              <a:t>las Escuelas </a:t>
            </a:r>
            <a:r>
              <a:rPr lang="es-MX" dirty="0"/>
              <a:t>de Educación </a:t>
            </a:r>
            <a:r>
              <a:rPr lang="es-MX" dirty="0" smtClean="0"/>
              <a:t>Básica, SINALOA.</a:t>
            </a:r>
            <a:endParaRPr lang="es-MX" dirty="0"/>
          </a:p>
        </p:txBody>
      </p:sp>
    </p:spTree>
    <p:extLst>
      <p:ext uri="{BB962C8B-B14F-4D97-AF65-F5344CB8AC3E}">
        <p14:creationId xmlns:p14="http://schemas.microsoft.com/office/powerpoint/2010/main" val="150259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20314" y="698110"/>
            <a:ext cx="1504666" cy="1060502"/>
          </a:xfrm>
          <a:prstGeom prst="roundRect">
            <a:avLst/>
          </a:prstGeom>
          <a:solidFill>
            <a:srgbClr val="FFFFFF"/>
          </a:solidFill>
          <a:ln w="12700" cap="flat">
            <a:noFill/>
            <a:prstDash val="solid"/>
            <a:miter lim="800000"/>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28575" rtlCol="0" anchor="ctr">
            <a:spAutoFit/>
          </a:bodyPr>
          <a:lstStyle/>
          <a:p>
            <a:pPr marL="257175" indent="-257175" defTabSz="514337">
              <a:lnSpc>
                <a:spcPct val="107000"/>
              </a:lnSpc>
              <a:buSzPct val="100000"/>
              <a:buAutoNum type="alphaUcParenR"/>
            </a:pPr>
            <a:r>
              <a:rPr lang="es-MX" sz="900"/>
              <a:t>Selecciona personal replicador</a:t>
            </a:r>
          </a:p>
          <a:p>
            <a:pPr marL="257175" indent="-257175" defTabSz="514337">
              <a:lnSpc>
                <a:spcPct val="107000"/>
              </a:lnSpc>
              <a:buSzPct val="100000"/>
              <a:buAutoNum type="alphaUcParenR"/>
            </a:pPr>
            <a:r>
              <a:rPr lang="es-MX" sz="900"/>
              <a:t>Establece calendario de capacitación</a:t>
            </a:r>
          </a:p>
          <a:p>
            <a:pPr marL="257175" indent="-257175" defTabSz="514337">
              <a:lnSpc>
                <a:spcPct val="107000"/>
              </a:lnSpc>
              <a:buSzPct val="100000"/>
              <a:buAutoNum type="alphaUcParenR"/>
            </a:pPr>
            <a:r>
              <a:rPr lang="es-MX" sz="900"/>
              <a:t>Implementa la capacitación</a:t>
            </a:r>
            <a:endParaRPr lang="es-MX" sz="900" dirty="0"/>
          </a:p>
        </p:txBody>
      </p:sp>
      <p:sp>
        <p:nvSpPr>
          <p:cNvPr id="5" name="Rectángulo redondeado 4"/>
          <p:cNvSpPr/>
          <p:nvPr/>
        </p:nvSpPr>
        <p:spPr>
          <a:xfrm>
            <a:off x="3399048" y="203244"/>
            <a:ext cx="1492724" cy="1279071"/>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algn="ctr" defTabSz="514337">
              <a:lnSpc>
                <a:spcPct val="107000"/>
              </a:lnSpc>
              <a:defRPr sz="1800"/>
            </a:pPr>
            <a:r>
              <a:rPr lang="es-MX" sz="1100" dirty="0"/>
              <a:t> Supervisor y ATP imparten capacitación a directores  en el periodo </a:t>
            </a:r>
            <a:r>
              <a:rPr lang="es-MX" sz="1100" dirty="0" smtClean="0"/>
              <a:t>de</a:t>
            </a:r>
          </a:p>
          <a:p>
            <a:pPr algn="ctr" defTabSz="514337">
              <a:lnSpc>
                <a:spcPct val="107000"/>
              </a:lnSpc>
              <a:defRPr sz="1800"/>
            </a:pPr>
            <a:r>
              <a:rPr lang="es-MX" sz="1100" b="1" dirty="0" smtClean="0"/>
              <a:t>SEPTIEMBRE</a:t>
            </a:r>
            <a:endParaRPr lang="es-MX" sz="1100" b="1" dirty="0"/>
          </a:p>
        </p:txBody>
      </p:sp>
      <p:sp>
        <p:nvSpPr>
          <p:cNvPr id="6" name="Rectángulo redondeado 5"/>
          <p:cNvSpPr/>
          <p:nvPr/>
        </p:nvSpPr>
        <p:spPr>
          <a:xfrm>
            <a:off x="6452303" y="415053"/>
            <a:ext cx="1492724" cy="122423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900" dirty="0"/>
              <a:t>El director  prepara y coordina la capacitación sobre Acuerdos Escolares para la Convivencia, (AEC) con las y los docentes en los CTE en el periodo de </a:t>
            </a:r>
            <a:endParaRPr lang="es-MX" sz="900" b="1" dirty="0"/>
          </a:p>
        </p:txBody>
      </p:sp>
      <p:sp>
        <p:nvSpPr>
          <p:cNvPr id="8" name="Rectángulo redondeado 7"/>
          <p:cNvSpPr/>
          <p:nvPr/>
        </p:nvSpPr>
        <p:spPr>
          <a:xfrm>
            <a:off x="7173187" y="2063602"/>
            <a:ext cx="1492724" cy="106028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900" dirty="0"/>
              <a:t>La docente o docente coordina a los estudiantes para la construcción de AEC en el aula, durante el periodo de  </a:t>
            </a:r>
          </a:p>
        </p:txBody>
      </p:sp>
      <p:sp>
        <p:nvSpPr>
          <p:cNvPr id="10" name="Rectángulo redondeado 9"/>
          <p:cNvSpPr/>
          <p:nvPr/>
        </p:nvSpPr>
        <p:spPr>
          <a:xfrm>
            <a:off x="6155244" y="3710489"/>
            <a:ext cx="1492724" cy="896343"/>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900" dirty="0"/>
              <a:t>El director  convoca a padres de familias o tutores, para la construcción  de AEC. Durante el periodo de </a:t>
            </a:r>
            <a:endParaRPr lang="es-MX" sz="900" b="1" dirty="0"/>
          </a:p>
        </p:txBody>
      </p:sp>
      <p:sp>
        <p:nvSpPr>
          <p:cNvPr id="12" name="Rectángulo redondeado 11"/>
          <p:cNvSpPr/>
          <p:nvPr/>
        </p:nvSpPr>
        <p:spPr>
          <a:xfrm>
            <a:off x="4144657" y="3752662"/>
            <a:ext cx="1492724" cy="87825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1100" dirty="0"/>
              <a:t> Se recuperan las sugerencias de la comunidad educativa sobre AEC</a:t>
            </a:r>
            <a:endParaRPr lang="es-MX" sz="1100" b="1" dirty="0"/>
          </a:p>
        </p:txBody>
      </p:sp>
      <p:sp>
        <p:nvSpPr>
          <p:cNvPr id="14" name="Rectángulo redondeado 13"/>
          <p:cNvSpPr/>
          <p:nvPr/>
        </p:nvSpPr>
        <p:spPr>
          <a:xfrm>
            <a:off x="1906324" y="3752662"/>
            <a:ext cx="1492724" cy="878252"/>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1100" dirty="0"/>
              <a:t> El director y docentes actualizan los AEC, durante el periodo de </a:t>
            </a:r>
          </a:p>
        </p:txBody>
      </p:sp>
      <p:sp>
        <p:nvSpPr>
          <p:cNvPr id="15" name="Rectángulo redondeado 14"/>
          <p:cNvSpPr/>
          <p:nvPr/>
        </p:nvSpPr>
        <p:spPr>
          <a:xfrm>
            <a:off x="307747" y="2332222"/>
            <a:ext cx="1492724" cy="1479481"/>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defTabSz="514337">
              <a:lnSpc>
                <a:spcPct val="107000"/>
              </a:lnSpc>
              <a:defRPr sz="1800"/>
            </a:pPr>
            <a:r>
              <a:rPr lang="es-MX" sz="1100" dirty="0"/>
              <a:t> Jefatura de Sector y supervisión Escolar dan seguimiento al proceso de actualización de los AEC  periodo de </a:t>
            </a:r>
          </a:p>
        </p:txBody>
      </p:sp>
      <p:sp>
        <p:nvSpPr>
          <p:cNvPr id="16" name="Rectángulo redondeado 15"/>
          <p:cNvSpPr/>
          <p:nvPr/>
        </p:nvSpPr>
        <p:spPr>
          <a:xfrm>
            <a:off x="3176093" y="1856411"/>
            <a:ext cx="3276209" cy="116968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34289" tIns="34289" rIns="34289" bIns="34289" numCol="1" spcCol="28575" rtlCol="0" anchor="ctr">
            <a:spAutoFit/>
          </a:bodyPr>
          <a:lstStyle/>
          <a:p>
            <a:pPr algn="ctr" defTabSz="514337">
              <a:lnSpc>
                <a:spcPct val="107000"/>
              </a:lnSpc>
              <a:defRPr sz="1800"/>
            </a:pPr>
            <a:r>
              <a:rPr lang="es-MX" sz="1500" b="1" dirty="0"/>
              <a:t> </a:t>
            </a:r>
            <a:r>
              <a:rPr lang="es-MX" sz="1500" b="1" dirty="0">
                <a:solidFill>
                  <a:schemeClr val="tx1"/>
                </a:solidFill>
                <a:effectLst>
                  <a:outerShdw blurRad="38100" dist="38100" dir="2700000" algn="tl">
                    <a:srgbClr val="000000">
                      <a:alpha val="43137"/>
                    </a:srgbClr>
                  </a:outerShdw>
                </a:effectLst>
              </a:rPr>
              <a:t>RUTA CRÍTICA DE LOS ACUERDOS ESCOLARES PARA LA CONVIVENCIA</a:t>
            </a:r>
          </a:p>
          <a:p>
            <a:pPr algn="ctr" defTabSz="514337">
              <a:lnSpc>
                <a:spcPct val="107000"/>
              </a:lnSpc>
              <a:defRPr sz="1800"/>
            </a:pPr>
            <a:r>
              <a:rPr lang="es-MX" sz="1500" b="1" dirty="0">
                <a:solidFill>
                  <a:schemeClr val="tx1"/>
                </a:solidFill>
                <a:effectLst>
                  <a:outerShdw blurRad="38100" dist="38100" dir="2700000" algn="tl">
                    <a:srgbClr val="000000">
                      <a:alpha val="43137"/>
                    </a:srgbClr>
                  </a:outerShdw>
                </a:effectLst>
              </a:rPr>
              <a:t>(AEC)</a:t>
            </a:r>
          </a:p>
        </p:txBody>
      </p:sp>
      <p:sp>
        <p:nvSpPr>
          <p:cNvPr id="7" name="Llamada de flecha hacia abajo 6"/>
          <p:cNvSpPr/>
          <p:nvPr/>
        </p:nvSpPr>
        <p:spPr>
          <a:xfrm>
            <a:off x="1600323" y="296775"/>
            <a:ext cx="425217" cy="443259"/>
          </a:xfrm>
          <a:prstGeom prst="downArrowCallout">
            <a:avLst>
              <a:gd name="adj1" fmla="val 25000"/>
              <a:gd name="adj2" fmla="val 25000"/>
              <a:gd name="adj3" fmla="val 25000"/>
              <a:gd name="adj4" fmla="val 7601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lIns="68580" tIns="34290" rIns="68580" bIns="34290" rtlCol="0" anchor="ctr"/>
          <a:lstStyle/>
          <a:p>
            <a:pPr algn="ctr"/>
            <a:r>
              <a:rPr lang="es-MX" b="1" dirty="0" smtClean="0"/>
              <a:t>1</a:t>
            </a:r>
            <a:endParaRPr lang="es-MX" b="1" dirty="0"/>
          </a:p>
        </p:txBody>
      </p:sp>
      <p:sp>
        <p:nvSpPr>
          <p:cNvPr id="18" name="Llamada de flecha hacia abajo 17"/>
          <p:cNvSpPr/>
          <p:nvPr/>
        </p:nvSpPr>
        <p:spPr>
          <a:xfrm>
            <a:off x="4776552" y="34182"/>
            <a:ext cx="425217" cy="443259"/>
          </a:xfrm>
          <a:prstGeom prst="downArrowCallou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smtClean="0"/>
              <a:t>2</a:t>
            </a:r>
            <a:endParaRPr lang="es-MX" b="1" dirty="0"/>
          </a:p>
        </p:txBody>
      </p:sp>
      <p:sp>
        <p:nvSpPr>
          <p:cNvPr id="19" name="Llamada de flecha hacia abajo 18"/>
          <p:cNvSpPr/>
          <p:nvPr/>
        </p:nvSpPr>
        <p:spPr>
          <a:xfrm rot="835785">
            <a:off x="7971032" y="160174"/>
            <a:ext cx="425217" cy="443259"/>
          </a:xfrm>
          <a:prstGeom prst="downArrowCallou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3</a:t>
            </a:r>
          </a:p>
        </p:txBody>
      </p:sp>
      <p:sp>
        <p:nvSpPr>
          <p:cNvPr id="20" name="Llamada de flecha hacia abajo 19"/>
          <p:cNvSpPr/>
          <p:nvPr/>
        </p:nvSpPr>
        <p:spPr>
          <a:xfrm rot="690700">
            <a:off x="8245846" y="1703253"/>
            <a:ext cx="425217" cy="443259"/>
          </a:xfrm>
          <a:prstGeom prst="downArrowCallou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4</a:t>
            </a:r>
          </a:p>
        </p:txBody>
      </p:sp>
      <p:sp>
        <p:nvSpPr>
          <p:cNvPr id="21" name="Llamada de flecha hacia abajo 20"/>
          <p:cNvSpPr/>
          <p:nvPr/>
        </p:nvSpPr>
        <p:spPr>
          <a:xfrm>
            <a:off x="6627865" y="3169283"/>
            <a:ext cx="425217" cy="443259"/>
          </a:xfrm>
          <a:prstGeom prst="downArrowCallout">
            <a:avLst/>
          </a:prstGeom>
          <a:solidFill>
            <a:schemeClr val="tx2">
              <a:lumMod val="50000"/>
              <a:lumOff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5</a:t>
            </a:r>
          </a:p>
        </p:txBody>
      </p:sp>
      <p:sp>
        <p:nvSpPr>
          <p:cNvPr id="22" name="Llamada de flecha hacia abajo 21"/>
          <p:cNvSpPr/>
          <p:nvPr/>
        </p:nvSpPr>
        <p:spPr>
          <a:xfrm>
            <a:off x="4776552" y="3327669"/>
            <a:ext cx="425217" cy="443259"/>
          </a:xfrm>
          <a:prstGeom prst="downArrowCallou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6</a:t>
            </a:r>
          </a:p>
        </p:txBody>
      </p:sp>
      <p:sp>
        <p:nvSpPr>
          <p:cNvPr id="23" name="Llamada de flecha hacia abajo 22"/>
          <p:cNvSpPr/>
          <p:nvPr/>
        </p:nvSpPr>
        <p:spPr>
          <a:xfrm>
            <a:off x="2421362" y="3390913"/>
            <a:ext cx="425217" cy="443259"/>
          </a:xfrm>
          <a:prstGeom prst="downArrowCallou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7</a:t>
            </a:r>
          </a:p>
        </p:txBody>
      </p:sp>
      <p:sp>
        <p:nvSpPr>
          <p:cNvPr id="24" name="Llamada de flecha hacia abajo 23"/>
          <p:cNvSpPr/>
          <p:nvPr/>
        </p:nvSpPr>
        <p:spPr>
          <a:xfrm rot="20169695">
            <a:off x="307705" y="1991904"/>
            <a:ext cx="425217" cy="443259"/>
          </a:xfrm>
          <a:prstGeom prst="downArrowCallou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68580" tIns="34290" rIns="68580" bIns="34290" rtlCol="0" anchor="ctr"/>
          <a:lstStyle/>
          <a:p>
            <a:pPr algn="ctr"/>
            <a:r>
              <a:rPr lang="es-MX" b="1" dirty="0"/>
              <a:t>8</a:t>
            </a:r>
          </a:p>
        </p:txBody>
      </p:sp>
    </p:spTree>
    <p:extLst>
      <p:ext uri="{BB962C8B-B14F-4D97-AF65-F5344CB8AC3E}">
        <p14:creationId xmlns:p14="http://schemas.microsoft.com/office/powerpoint/2010/main" val="97649876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241" y="876661"/>
            <a:ext cx="7185547" cy="3687868"/>
          </a:xfrm>
          <a:prstGeom prst="rect">
            <a:avLst/>
          </a:prstGeom>
        </p:spPr>
      </p:pic>
    </p:spTree>
    <p:extLst>
      <p:ext uri="{BB962C8B-B14F-4D97-AF65-F5344CB8AC3E}">
        <p14:creationId xmlns:p14="http://schemas.microsoft.com/office/powerpoint/2010/main" val="371465855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adroTexto 3"/>
          <p:cNvSpPr txBox="1"/>
          <p:nvPr/>
        </p:nvSpPr>
        <p:spPr>
          <a:xfrm>
            <a:off x="563120" y="923633"/>
            <a:ext cx="5296901" cy="3624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marL="214313" indent="-214313" algn="just">
              <a:lnSpc>
                <a:spcPct val="110000"/>
              </a:lnSpc>
              <a:buSzPct val="100000"/>
              <a:buFont typeface="Arial"/>
              <a:buChar char="•"/>
              <a:defRPr sz="2000">
                <a:latin typeface="Century Gothic"/>
                <a:ea typeface="Century Gothic"/>
                <a:cs typeface="Century Gothic"/>
                <a:sym typeface="Century Gothic"/>
              </a:defRPr>
            </a:pPr>
            <a:r>
              <a:rPr sz="1500" dirty="0">
                <a:latin typeface="Century Gothic"/>
                <a:ea typeface="Century Gothic"/>
                <a:cs typeface="Century Gothic"/>
                <a:sym typeface="Century Gothic"/>
              </a:rPr>
              <a:t>Se </a:t>
            </a:r>
            <a:r>
              <a:rPr sz="1500" dirty="0" err="1">
                <a:latin typeface="Century Gothic"/>
                <a:ea typeface="Century Gothic"/>
                <a:cs typeface="Century Gothic"/>
                <a:sym typeface="Century Gothic"/>
              </a:rPr>
              <a:t>basa</a:t>
            </a:r>
            <a:r>
              <a:rPr sz="1500" dirty="0">
                <a:latin typeface="Century Gothic"/>
                <a:ea typeface="Century Gothic"/>
                <a:cs typeface="Century Gothic"/>
                <a:sym typeface="Century Gothic"/>
              </a:rPr>
              <a:t> en la </a:t>
            </a:r>
            <a:r>
              <a:rPr sz="1500" b="1" dirty="0" err="1">
                <a:solidFill>
                  <a:schemeClr val="accent1">
                    <a:lumMod val="75000"/>
                  </a:schemeClr>
                </a:solidFill>
                <a:latin typeface="Century Gothic"/>
                <a:ea typeface="Century Gothic"/>
                <a:cs typeface="Century Gothic"/>
                <a:sym typeface="Century Gothic"/>
              </a:rPr>
              <a:t>creencia</a:t>
            </a:r>
            <a:r>
              <a:rPr sz="1500" dirty="0">
                <a:latin typeface="Century Gothic"/>
                <a:ea typeface="Century Gothic"/>
                <a:cs typeface="Century Gothic"/>
                <a:sym typeface="Century Gothic"/>
              </a:rPr>
              <a:t> de </a:t>
            </a:r>
            <a:r>
              <a:rPr sz="1500" dirty="0" err="1">
                <a:latin typeface="Century Gothic"/>
                <a:ea typeface="Century Gothic"/>
                <a:cs typeface="Century Gothic"/>
                <a:sym typeface="Century Gothic"/>
              </a:rPr>
              <a:t>que</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para</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conseguir</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que</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alguien</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haga</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mejor</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las</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cosas</a:t>
            </a:r>
            <a:r>
              <a:rPr sz="1500" dirty="0">
                <a:latin typeface="Century Gothic"/>
                <a:ea typeface="Century Gothic"/>
                <a:cs typeface="Century Gothic"/>
                <a:sym typeface="Century Gothic"/>
              </a:rPr>
              <a:t> en el </a:t>
            </a:r>
            <a:r>
              <a:rPr sz="1500" dirty="0" err="1">
                <a:latin typeface="Century Gothic"/>
                <a:ea typeface="Century Gothic"/>
                <a:cs typeface="Century Gothic"/>
                <a:sym typeface="Century Gothic"/>
              </a:rPr>
              <a:t>futuro</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primero</a:t>
            </a:r>
            <a:r>
              <a:rPr sz="1500" dirty="0">
                <a:latin typeface="Century Gothic"/>
                <a:ea typeface="Century Gothic"/>
                <a:cs typeface="Century Gothic"/>
                <a:sym typeface="Century Gothic"/>
              </a:rPr>
              <a:t> hay </a:t>
            </a:r>
            <a:r>
              <a:rPr sz="1500" dirty="0" err="1">
                <a:latin typeface="Century Gothic"/>
                <a:ea typeface="Century Gothic"/>
                <a:cs typeface="Century Gothic"/>
                <a:sym typeface="Century Gothic"/>
              </a:rPr>
              <a:t>que</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hacer</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que</a:t>
            </a:r>
            <a:r>
              <a:rPr sz="1500" dirty="0">
                <a:latin typeface="Century Gothic"/>
                <a:ea typeface="Century Gothic"/>
                <a:cs typeface="Century Gothic"/>
                <a:sym typeface="Century Gothic"/>
              </a:rPr>
              <a:t> </a:t>
            </a:r>
            <a:r>
              <a:rPr sz="1500" b="1" dirty="0">
                <a:solidFill>
                  <a:schemeClr val="accent1">
                    <a:lumMod val="75000"/>
                  </a:schemeClr>
                </a:solidFill>
                <a:latin typeface="Century Gothic"/>
                <a:ea typeface="Century Gothic"/>
                <a:cs typeface="Century Gothic"/>
                <a:sym typeface="Century Gothic"/>
              </a:rPr>
              <a:t>se </a:t>
            </a:r>
            <a:r>
              <a:rPr sz="1500" b="1" dirty="0" err="1">
                <a:solidFill>
                  <a:schemeClr val="accent1">
                    <a:lumMod val="75000"/>
                  </a:schemeClr>
                </a:solidFill>
                <a:latin typeface="Century Gothic"/>
                <a:ea typeface="Century Gothic"/>
                <a:cs typeface="Century Gothic"/>
                <a:sym typeface="Century Gothic"/>
              </a:rPr>
              <a:t>sienta</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peor</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consigo</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mismo</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por</a:t>
            </a:r>
            <a:r>
              <a:rPr sz="1500" b="1" dirty="0">
                <a:solidFill>
                  <a:schemeClr val="accent1">
                    <a:lumMod val="75000"/>
                  </a:schemeClr>
                </a:solidFill>
                <a:latin typeface="Century Gothic"/>
                <a:ea typeface="Century Gothic"/>
                <a:cs typeface="Century Gothic"/>
                <a:sym typeface="Century Gothic"/>
              </a:rPr>
              <a:t> no </a:t>
            </a:r>
            <a:r>
              <a:rPr sz="1500" b="1" dirty="0" err="1">
                <a:solidFill>
                  <a:schemeClr val="accent1">
                    <a:lumMod val="75000"/>
                  </a:schemeClr>
                </a:solidFill>
                <a:latin typeface="Century Gothic"/>
                <a:ea typeface="Century Gothic"/>
                <a:cs typeface="Century Gothic"/>
                <a:sym typeface="Century Gothic"/>
              </a:rPr>
              <a:t>haberlo</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hecho</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así</a:t>
            </a:r>
            <a:r>
              <a:rPr sz="1500" b="1" dirty="0">
                <a:solidFill>
                  <a:schemeClr val="accent1">
                    <a:lumMod val="75000"/>
                  </a:schemeClr>
                </a:solidFill>
                <a:latin typeface="Century Gothic"/>
                <a:ea typeface="Century Gothic"/>
                <a:cs typeface="Century Gothic"/>
                <a:sym typeface="Century Gothic"/>
              </a:rPr>
              <a:t>.</a:t>
            </a:r>
          </a:p>
          <a:p>
            <a:pPr marL="214313" indent="-214313" algn="just">
              <a:lnSpc>
                <a:spcPct val="110000"/>
              </a:lnSpc>
              <a:buSzPct val="100000"/>
              <a:buFont typeface="Arial"/>
              <a:buChar char="•"/>
              <a:defRPr sz="2000">
                <a:latin typeface="Century Gothic"/>
                <a:ea typeface="Century Gothic"/>
                <a:cs typeface="Century Gothic"/>
                <a:sym typeface="Century Gothic"/>
              </a:defRPr>
            </a:pPr>
            <a:endParaRPr sz="1500" dirty="0">
              <a:latin typeface="Century Gothic"/>
              <a:ea typeface="Century Gothic"/>
              <a:cs typeface="Century Gothic"/>
              <a:sym typeface="Century Gothic"/>
            </a:endParaRPr>
          </a:p>
          <a:p>
            <a:pPr marL="214313" indent="-214313" algn="just">
              <a:lnSpc>
                <a:spcPct val="110000"/>
              </a:lnSpc>
              <a:buSzPct val="100000"/>
              <a:buFont typeface="Arial"/>
              <a:buChar char="•"/>
              <a:defRPr sz="2000">
                <a:latin typeface="Century Gothic"/>
                <a:ea typeface="Century Gothic"/>
                <a:cs typeface="Century Gothic"/>
                <a:sym typeface="Century Gothic"/>
              </a:defRPr>
            </a:pPr>
            <a:r>
              <a:rPr sz="1500" dirty="0">
                <a:latin typeface="Century Gothic"/>
                <a:ea typeface="Century Gothic"/>
                <a:cs typeface="Century Gothic"/>
                <a:sym typeface="Century Gothic"/>
              </a:rPr>
              <a:t>Se </a:t>
            </a:r>
            <a:r>
              <a:rPr sz="1500" dirty="0" err="1" smtClean="0">
                <a:latin typeface="Century Gothic"/>
                <a:ea typeface="Century Gothic"/>
                <a:cs typeface="Century Gothic"/>
                <a:sym typeface="Century Gothic"/>
              </a:rPr>
              <a:t>apoya</a:t>
            </a:r>
            <a:r>
              <a:rPr sz="1500" dirty="0" smtClean="0">
                <a:latin typeface="Century Gothic"/>
                <a:ea typeface="Century Gothic"/>
                <a:cs typeface="Century Gothic"/>
                <a:sym typeface="Century Gothic"/>
              </a:rPr>
              <a:t> </a:t>
            </a:r>
            <a:r>
              <a:rPr sz="1500" dirty="0">
                <a:latin typeface="Century Gothic"/>
                <a:ea typeface="Century Gothic"/>
                <a:cs typeface="Century Gothic"/>
                <a:sym typeface="Century Gothic"/>
              </a:rPr>
              <a:t>en la </a:t>
            </a:r>
            <a:r>
              <a:rPr sz="1500" b="1" dirty="0" err="1">
                <a:solidFill>
                  <a:schemeClr val="accent1">
                    <a:lumMod val="75000"/>
                  </a:schemeClr>
                </a:solidFill>
                <a:latin typeface="Century Gothic"/>
                <a:ea typeface="Century Gothic"/>
                <a:cs typeface="Century Gothic"/>
                <a:sym typeface="Century Gothic"/>
              </a:rPr>
              <a:t>sanción</a:t>
            </a:r>
            <a:r>
              <a:rPr sz="1500" b="1" dirty="0">
                <a:solidFill>
                  <a:schemeClr val="accent1">
                    <a:lumMod val="75000"/>
                  </a:schemeClr>
                </a:solidFill>
                <a:latin typeface="Century Gothic"/>
                <a:ea typeface="Century Gothic"/>
                <a:cs typeface="Century Gothic"/>
                <a:sym typeface="Century Gothic"/>
              </a:rPr>
              <a:t> y </a:t>
            </a:r>
            <a:r>
              <a:rPr sz="1500" b="1" dirty="0" err="1">
                <a:solidFill>
                  <a:schemeClr val="accent1">
                    <a:lumMod val="75000"/>
                  </a:schemeClr>
                </a:solidFill>
                <a:latin typeface="Century Gothic"/>
                <a:ea typeface="Century Gothic"/>
                <a:cs typeface="Century Gothic"/>
                <a:sym typeface="Century Gothic"/>
              </a:rPr>
              <a:t>refuerzo</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negativo</a:t>
            </a:r>
            <a:r>
              <a:rPr sz="1500" dirty="0">
                <a:latin typeface="Century Gothic"/>
                <a:ea typeface="Century Gothic"/>
                <a:cs typeface="Century Gothic"/>
                <a:sym typeface="Century Gothic"/>
              </a:rPr>
              <a:t>.</a:t>
            </a:r>
          </a:p>
          <a:p>
            <a:pPr marL="214313" indent="-214313" algn="just">
              <a:lnSpc>
                <a:spcPct val="110000"/>
              </a:lnSpc>
              <a:buSzPct val="100000"/>
              <a:buFont typeface="Arial"/>
              <a:buChar char="•"/>
              <a:defRPr sz="2000">
                <a:latin typeface="Century Gothic"/>
                <a:ea typeface="Century Gothic"/>
                <a:cs typeface="Century Gothic"/>
                <a:sym typeface="Century Gothic"/>
              </a:defRPr>
            </a:pPr>
            <a:endParaRPr sz="1500" dirty="0">
              <a:latin typeface="Century Gothic"/>
              <a:ea typeface="Century Gothic"/>
              <a:cs typeface="Century Gothic"/>
              <a:sym typeface="Century Gothic"/>
            </a:endParaRPr>
          </a:p>
          <a:p>
            <a:pPr marL="214313" indent="-214313" algn="just">
              <a:lnSpc>
                <a:spcPct val="110000"/>
              </a:lnSpc>
              <a:buSzPct val="100000"/>
              <a:buFont typeface="Arial"/>
              <a:buChar char="•"/>
              <a:defRPr sz="2000">
                <a:latin typeface="Century Gothic"/>
                <a:ea typeface="Century Gothic"/>
                <a:cs typeface="Century Gothic"/>
                <a:sym typeface="Century Gothic"/>
              </a:defRPr>
            </a:pPr>
            <a:r>
              <a:rPr sz="1500" b="1" dirty="0" err="1">
                <a:solidFill>
                  <a:schemeClr val="accent1">
                    <a:lumMod val="75000"/>
                  </a:schemeClr>
                </a:solidFill>
                <a:latin typeface="Century Gothic"/>
                <a:ea typeface="Century Gothic"/>
                <a:cs typeface="Century Gothic"/>
                <a:sym typeface="Century Gothic"/>
              </a:rPr>
              <a:t>Pierde</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eficacia</a:t>
            </a:r>
            <a:r>
              <a:rPr sz="1500" b="1" dirty="0">
                <a:solidFill>
                  <a:schemeClr val="accent1">
                    <a:lumMod val="75000"/>
                  </a:schemeClr>
                </a:solidFill>
                <a:latin typeface="Century Gothic"/>
                <a:ea typeface="Century Gothic"/>
                <a:cs typeface="Century Gothic"/>
                <a:sym typeface="Century Gothic"/>
              </a:rPr>
              <a:t> </a:t>
            </a:r>
            <a:r>
              <a:rPr sz="1500" dirty="0">
                <a:latin typeface="Century Gothic"/>
                <a:ea typeface="Century Gothic"/>
                <a:cs typeface="Century Gothic"/>
                <a:sym typeface="Century Gothic"/>
              </a:rPr>
              <a:t>en la </a:t>
            </a:r>
            <a:r>
              <a:rPr sz="1500" dirty="0" err="1">
                <a:latin typeface="Century Gothic"/>
                <a:ea typeface="Century Gothic"/>
                <a:cs typeface="Century Gothic"/>
                <a:sym typeface="Century Gothic"/>
              </a:rPr>
              <a:t>ausencia</a:t>
            </a:r>
            <a:r>
              <a:rPr sz="1500" dirty="0">
                <a:latin typeface="Century Gothic"/>
                <a:ea typeface="Century Gothic"/>
                <a:cs typeface="Century Gothic"/>
                <a:sym typeface="Century Gothic"/>
              </a:rPr>
              <a:t> de la </a:t>
            </a:r>
            <a:r>
              <a:rPr sz="1500" dirty="0" err="1">
                <a:latin typeface="Century Gothic"/>
                <a:ea typeface="Century Gothic"/>
                <a:cs typeface="Century Gothic"/>
                <a:sym typeface="Century Gothic"/>
              </a:rPr>
              <a:t>autoridad</a:t>
            </a:r>
            <a:r>
              <a:rPr sz="1500" dirty="0">
                <a:latin typeface="Century Gothic"/>
                <a:ea typeface="Century Gothic"/>
                <a:cs typeface="Century Gothic"/>
                <a:sym typeface="Century Gothic"/>
              </a:rPr>
              <a:t>.</a:t>
            </a:r>
          </a:p>
          <a:p>
            <a:pPr marL="214313" indent="-214313" algn="just">
              <a:lnSpc>
                <a:spcPct val="110000"/>
              </a:lnSpc>
              <a:buSzPct val="100000"/>
              <a:buFont typeface="Arial"/>
              <a:buChar char="•"/>
              <a:defRPr sz="2000">
                <a:latin typeface="Century Gothic"/>
                <a:ea typeface="Century Gothic"/>
                <a:cs typeface="Century Gothic"/>
                <a:sym typeface="Century Gothic"/>
              </a:defRPr>
            </a:pPr>
            <a:endParaRPr sz="1500" dirty="0">
              <a:latin typeface="Century Gothic"/>
              <a:ea typeface="Century Gothic"/>
              <a:cs typeface="Century Gothic"/>
              <a:sym typeface="Century Gothic"/>
            </a:endParaRPr>
          </a:p>
          <a:p>
            <a:pPr marL="214313" indent="-214313" algn="just">
              <a:lnSpc>
                <a:spcPct val="110000"/>
              </a:lnSpc>
              <a:buSzPct val="100000"/>
              <a:buFont typeface="Arial"/>
              <a:buChar char="•"/>
              <a:defRPr sz="2000">
                <a:latin typeface="Century Gothic"/>
                <a:ea typeface="Century Gothic"/>
                <a:cs typeface="Century Gothic"/>
                <a:sym typeface="Century Gothic"/>
              </a:defRPr>
            </a:pPr>
            <a:r>
              <a:rPr sz="1500" dirty="0">
                <a:latin typeface="Century Gothic"/>
                <a:ea typeface="Century Gothic"/>
                <a:cs typeface="Century Gothic"/>
                <a:sym typeface="Century Gothic"/>
              </a:rPr>
              <a:t>No se distingue entre </a:t>
            </a:r>
            <a:r>
              <a:rPr sz="1500" b="1" dirty="0" err="1">
                <a:solidFill>
                  <a:schemeClr val="accent1">
                    <a:lumMod val="75000"/>
                  </a:schemeClr>
                </a:solidFill>
                <a:latin typeface="Century Gothic"/>
                <a:ea typeface="Century Gothic"/>
                <a:cs typeface="Century Gothic"/>
                <a:sym typeface="Century Gothic"/>
              </a:rPr>
              <a:t>ofensas</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disciplinarias</a:t>
            </a:r>
            <a:r>
              <a:rPr sz="1500" b="1" dirty="0">
                <a:solidFill>
                  <a:schemeClr val="accent1">
                    <a:lumMod val="75000"/>
                  </a:schemeClr>
                </a:solidFill>
                <a:latin typeface="Century Gothic"/>
                <a:ea typeface="Century Gothic"/>
                <a:cs typeface="Century Gothic"/>
                <a:sym typeface="Century Gothic"/>
              </a:rPr>
              <a:t> y </a:t>
            </a:r>
            <a:r>
              <a:rPr sz="1500" b="1" dirty="0" err="1">
                <a:solidFill>
                  <a:schemeClr val="accent1">
                    <a:lumMod val="75000"/>
                  </a:schemeClr>
                </a:solidFill>
                <a:latin typeface="Century Gothic"/>
                <a:ea typeface="Century Gothic"/>
                <a:cs typeface="Century Gothic"/>
                <a:sym typeface="Century Gothic"/>
              </a:rPr>
              <a:t>conflictos</a:t>
            </a:r>
            <a:r>
              <a:rPr sz="1500" b="1" dirty="0">
                <a:solidFill>
                  <a:schemeClr val="accent1">
                    <a:lumMod val="75000"/>
                  </a:schemeClr>
                </a:solidFill>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personales</a:t>
            </a:r>
            <a:r>
              <a:rPr sz="1500" b="1" dirty="0">
                <a:solidFill>
                  <a:schemeClr val="accent1">
                    <a:lumMod val="75000"/>
                  </a:schemeClr>
                </a:solidFill>
                <a:latin typeface="Century Gothic"/>
                <a:ea typeface="Century Gothic"/>
                <a:cs typeface="Century Gothic"/>
                <a:sym typeface="Century Gothic"/>
              </a:rPr>
              <a:t>.</a:t>
            </a:r>
          </a:p>
          <a:p>
            <a:pPr marL="214313" indent="-214313" algn="just">
              <a:lnSpc>
                <a:spcPct val="110000"/>
              </a:lnSpc>
              <a:buSzPct val="100000"/>
              <a:buFont typeface="Arial"/>
              <a:buChar char="•"/>
              <a:defRPr sz="2000">
                <a:latin typeface="Century Gothic"/>
                <a:ea typeface="Century Gothic"/>
                <a:cs typeface="Century Gothic"/>
                <a:sym typeface="Century Gothic"/>
              </a:defRPr>
            </a:pPr>
            <a:endParaRPr sz="1500" dirty="0">
              <a:latin typeface="Century Gothic"/>
              <a:ea typeface="Century Gothic"/>
              <a:cs typeface="Century Gothic"/>
              <a:sym typeface="Century Gothic"/>
            </a:endParaRPr>
          </a:p>
          <a:p>
            <a:pPr marL="214313" indent="-214313" algn="just">
              <a:lnSpc>
                <a:spcPct val="110000"/>
              </a:lnSpc>
              <a:buSzPct val="100000"/>
              <a:buFont typeface="Arial"/>
              <a:buChar char="•"/>
              <a:defRPr sz="2000">
                <a:latin typeface="Century Gothic"/>
                <a:ea typeface="Century Gothic"/>
                <a:cs typeface="Century Gothic"/>
                <a:sym typeface="Century Gothic"/>
              </a:defRPr>
            </a:pPr>
            <a:r>
              <a:rPr sz="1500" dirty="0">
                <a:latin typeface="Century Gothic"/>
                <a:ea typeface="Century Gothic"/>
                <a:cs typeface="Century Gothic"/>
                <a:sym typeface="Century Gothic"/>
              </a:rPr>
              <a:t>Las </a:t>
            </a:r>
            <a:r>
              <a:rPr sz="1500" b="1" dirty="0" err="1">
                <a:solidFill>
                  <a:schemeClr val="accent1">
                    <a:lumMod val="75000"/>
                  </a:schemeClr>
                </a:solidFill>
                <a:latin typeface="Century Gothic"/>
                <a:ea typeface="Century Gothic"/>
                <a:cs typeface="Century Gothic"/>
                <a:sym typeface="Century Gothic"/>
              </a:rPr>
              <a:t>sanciones</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tienen</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una</a:t>
            </a:r>
            <a:r>
              <a:rPr sz="1500" dirty="0">
                <a:latin typeface="Century Gothic"/>
                <a:ea typeface="Century Gothic"/>
                <a:cs typeface="Century Gothic"/>
                <a:sym typeface="Century Gothic"/>
              </a:rPr>
              <a:t> </a:t>
            </a:r>
            <a:r>
              <a:rPr sz="1500" dirty="0" err="1">
                <a:latin typeface="Century Gothic"/>
                <a:ea typeface="Century Gothic"/>
                <a:cs typeface="Century Gothic"/>
                <a:sym typeface="Century Gothic"/>
              </a:rPr>
              <a:t>fuerte</a:t>
            </a:r>
            <a:r>
              <a:rPr sz="1500" dirty="0">
                <a:latin typeface="Century Gothic"/>
                <a:ea typeface="Century Gothic"/>
                <a:cs typeface="Century Gothic"/>
                <a:sym typeface="Century Gothic"/>
              </a:rPr>
              <a:t> </a:t>
            </a:r>
            <a:r>
              <a:rPr sz="1500" b="1" dirty="0" err="1">
                <a:solidFill>
                  <a:schemeClr val="accent1">
                    <a:lumMod val="75000"/>
                  </a:schemeClr>
                </a:solidFill>
                <a:latin typeface="Century Gothic"/>
                <a:ea typeface="Century Gothic"/>
                <a:cs typeface="Century Gothic"/>
                <a:sym typeface="Century Gothic"/>
              </a:rPr>
              <a:t>posibilidad</a:t>
            </a:r>
            <a:r>
              <a:rPr sz="1500" b="1" dirty="0">
                <a:solidFill>
                  <a:schemeClr val="accent1">
                    <a:lumMod val="75000"/>
                  </a:schemeClr>
                </a:solidFill>
                <a:latin typeface="Century Gothic"/>
                <a:ea typeface="Century Gothic"/>
                <a:cs typeface="Century Gothic"/>
                <a:sym typeface="Century Gothic"/>
              </a:rPr>
              <a:t> de </a:t>
            </a:r>
            <a:r>
              <a:rPr sz="1500" b="1" dirty="0" err="1">
                <a:solidFill>
                  <a:schemeClr val="accent1">
                    <a:lumMod val="75000"/>
                  </a:schemeClr>
                </a:solidFill>
                <a:latin typeface="Century Gothic"/>
                <a:ea typeface="Century Gothic"/>
                <a:cs typeface="Century Gothic"/>
                <a:sym typeface="Century Gothic"/>
              </a:rPr>
              <a:t>escalar</a:t>
            </a:r>
            <a:r>
              <a:rPr sz="1500" b="1" dirty="0">
                <a:solidFill>
                  <a:schemeClr val="accent1">
                    <a:lumMod val="75000"/>
                  </a:schemeClr>
                </a:solidFill>
                <a:latin typeface="Century Gothic"/>
                <a:ea typeface="Century Gothic"/>
                <a:cs typeface="Century Gothic"/>
                <a:sym typeface="Century Gothic"/>
              </a:rPr>
              <a:t> el </a:t>
            </a:r>
            <a:r>
              <a:rPr sz="1500" b="1" dirty="0" err="1">
                <a:solidFill>
                  <a:schemeClr val="accent1">
                    <a:lumMod val="75000"/>
                  </a:schemeClr>
                </a:solidFill>
                <a:latin typeface="Century Gothic"/>
                <a:ea typeface="Century Gothic"/>
                <a:cs typeface="Century Gothic"/>
                <a:sym typeface="Century Gothic"/>
              </a:rPr>
              <a:t>conflicto</a:t>
            </a:r>
            <a:r>
              <a:rPr sz="1500" b="1" dirty="0">
                <a:solidFill>
                  <a:schemeClr val="accent1">
                    <a:lumMod val="75000"/>
                  </a:schemeClr>
                </a:solidFill>
                <a:latin typeface="Century Gothic"/>
                <a:ea typeface="Century Gothic"/>
                <a:cs typeface="Century Gothic"/>
                <a:sym typeface="Century Gothic"/>
              </a:rPr>
              <a:t>.</a:t>
            </a:r>
          </a:p>
        </p:txBody>
      </p:sp>
      <p:pic>
        <p:nvPicPr>
          <p:cNvPr id="498" name="Imagen 4" descr="Imagen 4"/>
          <p:cNvPicPr>
            <a:picLocks noChangeAspect="1"/>
          </p:cNvPicPr>
          <p:nvPr/>
        </p:nvPicPr>
        <p:blipFill>
          <a:blip r:embed="rId2">
            <a:extLst/>
          </a:blip>
          <a:stretch>
            <a:fillRect/>
          </a:stretch>
        </p:blipFill>
        <p:spPr>
          <a:xfrm>
            <a:off x="6228184" y="1347614"/>
            <a:ext cx="2743055" cy="2487287"/>
          </a:xfrm>
          <a:prstGeom prst="rect">
            <a:avLst/>
          </a:prstGeom>
          <a:ln w="12700">
            <a:miter lim="400000"/>
          </a:ln>
        </p:spPr>
      </p:pic>
      <p:sp>
        <p:nvSpPr>
          <p:cNvPr id="500" name="Rectángulo 2"/>
          <p:cNvSpPr txBox="1"/>
          <p:nvPr/>
        </p:nvSpPr>
        <p:spPr>
          <a:xfrm>
            <a:off x="356869" y="337947"/>
            <a:ext cx="3335218" cy="50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lgn="ctr">
              <a:defRPr sz="2800" b="1">
                <a:solidFill>
                  <a:srgbClr val="385723"/>
                </a:solidFill>
                <a:latin typeface="Century Gothic"/>
                <a:ea typeface="Century Gothic"/>
                <a:cs typeface="Century Gothic"/>
                <a:sym typeface="Century Gothic"/>
              </a:defRPr>
            </a:lvl1pPr>
          </a:lstStyle>
          <a:p>
            <a:r>
              <a:rPr dirty="0" err="1">
                <a:solidFill>
                  <a:schemeClr val="accent3">
                    <a:lumMod val="75000"/>
                  </a:schemeClr>
                </a:solidFill>
              </a:rPr>
              <a:t>Disciplina</a:t>
            </a:r>
            <a:r>
              <a:rPr dirty="0">
                <a:solidFill>
                  <a:schemeClr val="accent3">
                    <a:lumMod val="75000"/>
                  </a:schemeClr>
                </a:solidFill>
              </a:rPr>
              <a:t> </a:t>
            </a:r>
            <a:r>
              <a:rPr dirty="0" err="1">
                <a:solidFill>
                  <a:schemeClr val="accent3">
                    <a:lumMod val="75000"/>
                  </a:schemeClr>
                </a:solidFill>
              </a:rPr>
              <a:t>punitiva</a:t>
            </a:r>
            <a:endParaRPr dirty="0">
              <a:solidFill>
                <a:schemeClr val="accent3">
                  <a:lumMod val="75000"/>
                </a:schemeClr>
              </a:solidFill>
            </a:endParaRPr>
          </a:p>
        </p:txBody>
      </p:sp>
    </p:spTree>
    <p:extLst>
      <p:ext uri="{BB962C8B-B14F-4D97-AF65-F5344CB8AC3E}">
        <p14:creationId xmlns:p14="http://schemas.microsoft.com/office/powerpoint/2010/main" val="294790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ítulo 2"/>
          <p:cNvSpPr txBox="1">
            <a:spLocks noGrp="1"/>
          </p:cNvSpPr>
          <p:nvPr>
            <p:ph type="title"/>
          </p:nvPr>
        </p:nvSpPr>
        <p:spPr>
          <a:xfrm>
            <a:off x="107504" y="1491630"/>
            <a:ext cx="3384376" cy="1872208"/>
          </a:xfrm>
          <a:prstGeom prst="rect">
            <a:avLst/>
          </a:prstGeom>
        </p:spPr>
        <p:txBody>
          <a:bodyPr/>
          <a:lstStyle/>
          <a:p>
            <a:pPr algn="l" defTabSz="437186">
              <a:defRPr sz="2000" b="1">
                <a:latin typeface="Century Gothic"/>
                <a:ea typeface="Century Gothic"/>
                <a:cs typeface="Century Gothic"/>
                <a:sym typeface="Century Gothic"/>
              </a:defRPr>
            </a:pPr>
            <a:r>
              <a:rPr sz="2400" dirty="0">
                <a:effectLst>
                  <a:outerShdw blurRad="38100" dist="38100" dir="2700000" algn="tl">
                    <a:srgbClr val="000000">
                      <a:alpha val="43137"/>
                    </a:srgbClr>
                  </a:outerShdw>
                </a:effectLst>
              </a:rPr>
              <a:t>¿Cuál es el objetivo de los programas disciplinarios punitivos?</a:t>
            </a:r>
            <a:br>
              <a:rPr sz="2400" dirty="0">
                <a:effectLst>
                  <a:outerShdw blurRad="38100" dist="38100" dir="2700000" algn="tl">
                    <a:srgbClr val="000000">
                      <a:alpha val="43137"/>
                    </a:srgbClr>
                  </a:outerShdw>
                </a:effectLst>
              </a:rPr>
            </a:br>
            <a:endParaRPr sz="2400" dirty="0">
              <a:effectLst>
                <a:outerShdw blurRad="38100" dist="38100" dir="2700000" algn="tl">
                  <a:srgbClr val="000000">
                    <a:alpha val="43137"/>
                  </a:srgbClr>
                </a:outerShdw>
              </a:effectLst>
            </a:endParaRPr>
          </a:p>
        </p:txBody>
      </p:sp>
      <p:sp>
        <p:nvSpPr>
          <p:cNvPr id="503" name="Marcador de contenido 1"/>
          <p:cNvSpPr txBox="1">
            <a:spLocks noGrp="1"/>
          </p:cNvSpPr>
          <p:nvPr>
            <p:ph type="body" idx="1"/>
          </p:nvPr>
        </p:nvSpPr>
        <p:spPr>
          <a:xfrm>
            <a:off x="3203848" y="771550"/>
            <a:ext cx="5633239" cy="3816424"/>
          </a:xfrm>
          <a:prstGeom prst="rect">
            <a:avLst/>
          </a:prstGeom>
        </p:spPr>
        <p:txBody>
          <a:bodyPr/>
          <a:lstStyle/>
          <a:p>
            <a:pPr marL="288000" algn="just">
              <a:lnSpc>
                <a:spcPct val="100000"/>
              </a:lnSpc>
              <a:defRPr sz="2000">
                <a:latin typeface="Century Gothic"/>
                <a:ea typeface="Century Gothic"/>
                <a:cs typeface="Century Gothic"/>
                <a:sym typeface="Century Gothic"/>
              </a:defRPr>
            </a:pPr>
            <a:r>
              <a:rPr sz="1600" dirty="0" err="1"/>
              <a:t>Hacer</a:t>
            </a:r>
            <a:r>
              <a:rPr sz="1600" dirty="0"/>
              <a:t> </a:t>
            </a:r>
            <a:r>
              <a:rPr sz="1600" dirty="0" err="1"/>
              <a:t>que</a:t>
            </a:r>
            <a:r>
              <a:rPr sz="1600" dirty="0"/>
              <a:t> los </a:t>
            </a:r>
            <a:r>
              <a:rPr sz="1600" dirty="0" err="1"/>
              <a:t>estudiantes</a:t>
            </a:r>
            <a:r>
              <a:rPr sz="1600" b="1" dirty="0"/>
              <a:t> </a:t>
            </a:r>
            <a:r>
              <a:rPr sz="1600" b="1" dirty="0" err="1">
                <a:solidFill>
                  <a:schemeClr val="accent3">
                    <a:lumMod val="75000"/>
                  </a:schemeClr>
                </a:solidFill>
              </a:rPr>
              <a:t>obedezcan</a:t>
            </a:r>
            <a:r>
              <a:rPr sz="1600" b="1" dirty="0"/>
              <a:t> </a:t>
            </a:r>
            <a:r>
              <a:rPr sz="1600" dirty="0" err="1"/>
              <a:t>todo</a:t>
            </a:r>
            <a:r>
              <a:rPr sz="1600" dirty="0"/>
              <a:t> lo </a:t>
            </a:r>
            <a:r>
              <a:rPr sz="1600" dirty="0" err="1"/>
              <a:t>que</a:t>
            </a:r>
            <a:r>
              <a:rPr sz="1600" dirty="0"/>
              <a:t> los </a:t>
            </a:r>
            <a:r>
              <a:rPr sz="1600" dirty="0" err="1"/>
              <a:t>adultos</a:t>
            </a:r>
            <a:r>
              <a:rPr sz="1600" dirty="0"/>
              <a:t> </a:t>
            </a:r>
            <a:r>
              <a:rPr sz="1600" dirty="0" err="1"/>
              <a:t>pidan</a:t>
            </a:r>
            <a:r>
              <a:rPr sz="1600" dirty="0"/>
              <a:t>.</a:t>
            </a:r>
          </a:p>
          <a:p>
            <a:pPr marL="288000" algn="just">
              <a:lnSpc>
                <a:spcPct val="100000"/>
              </a:lnSpc>
              <a:defRPr sz="2000">
                <a:latin typeface="Century Gothic"/>
                <a:ea typeface="Century Gothic"/>
                <a:cs typeface="Century Gothic"/>
                <a:sym typeface="Century Gothic"/>
              </a:defRPr>
            </a:pPr>
            <a:endParaRPr sz="1600" dirty="0"/>
          </a:p>
          <a:p>
            <a:pPr marL="288000" algn="just">
              <a:lnSpc>
                <a:spcPct val="100000"/>
              </a:lnSpc>
              <a:defRPr sz="2000">
                <a:latin typeface="Century Gothic"/>
                <a:ea typeface="Century Gothic"/>
                <a:cs typeface="Century Gothic"/>
                <a:sym typeface="Century Gothic"/>
              </a:defRPr>
            </a:pPr>
            <a:r>
              <a:rPr sz="1600" dirty="0" err="1"/>
              <a:t>Ofrecer</a:t>
            </a:r>
            <a:r>
              <a:rPr sz="1600" dirty="0"/>
              <a:t> </a:t>
            </a:r>
            <a:r>
              <a:rPr sz="1600" b="1" dirty="0" err="1">
                <a:solidFill>
                  <a:schemeClr val="accent3">
                    <a:lumMod val="75000"/>
                  </a:schemeClr>
                </a:solidFill>
              </a:rPr>
              <a:t>recetas</a:t>
            </a:r>
            <a:r>
              <a:rPr sz="1600" b="1" dirty="0">
                <a:solidFill>
                  <a:schemeClr val="accent3">
                    <a:lumMod val="75000"/>
                  </a:schemeClr>
                </a:solidFill>
              </a:rPr>
              <a:t> </a:t>
            </a:r>
            <a:r>
              <a:rPr sz="1600" b="1" dirty="0" err="1">
                <a:solidFill>
                  <a:schemeClr val="accent3">
                    <a:lumMod val="75000"/>
                  </a:schemeClr>
                </a:solidFill>
              </a:rPr>
              <a:t>fáciles</a:t>
            </a:r>
            <a:r>
              <a:rPr sz="1600" b="1" dirty="0">
                <a:solidFill>
                  <a:schemeClr val="accent3">
                    <a:lumMod val="75000"/>
                  </a:schemeClr>
                </a:solidFill>
              </a:rPr>
              <a:t> </a:t>
            </a:r>
            <a:r>
              <a:rPr sz="1600" b="1" dirty="0" err="1">
                <a:solidFill>
                  <a:schemeClr val="accent3">
                    <a:lumMod val="75000"/>
                  </a:schemeClr>
                </a:solidFill>
              </a:rPr>
              <a:t>para</a:t>
            </a:r>
            <a:r>
              <a:rPr sz="1600" b="1" dirty="0">
                <a:solidFill>
                  <a:schemeClr val="accent3">
                    <a:lumMod val="75000"/>
                  </a:schemeClr>
                </a:solidFill>
              </a:rPr>
              <a:t> </a:t>
            </a:r>
            <a:r>
              <a:rPr sz="1600" b="1" dirty="0" err="1">
                <a:solidFill>
                  <a:schemeClr val="accent3">
                    <a:lumMod val="75000"/>
                  </a:schemeClr>
                </a:solidFill>
              </a:rPr>
              <a:t>manejar</a:t>
            </a:r>
            <a:r>
              <a:rPr sz="1600" b="1" dirty="0"/>
              <a:t> </a:t>
            </a:r>
            <a:r>
              <a:rPr sz="1600" dirty="0"/>
              <a:t>el </a:t>
            </a:r>
            <a:r>
              <a:rPr sz="1600" dirty="0" err="1"/>
              <a:t>grupo-salón</a:t>
            </a:r>
            <a:r>
              <a:rPr sz="1600" dirty="0"/>
              <a:t>.</a:t>
            </a:r>
          </a:p>
          <a:p>
            <a:pPr marL="288000" algn="just">
              <a:lnSpc>
                <a:spcPct val="100000"/>
              </a:lnSpc>
              <a:defRPr sz="2000">
                <a:latin typeface="Century Gothic"/>
                <a:ea typeface="Century Gothic"/>
                <a:cs typeface="Century Gothic"/>
                <a:sym typeface="Century Gothic"/>
              </a:defRPr>
            </a:pPr>
            <a:endParaRPr sz="1600" dirty="0"/>
          </a:p>
          <a:p>
            <a:pPr marL="288000" algn="just">
              <a:lnSpc>
                <a:spcPct val="100000"/>
              </a:lnSpc>
              <a:defRPr sz="2000">
                <a:latin typeface="Century Gothic"/>
                <a:ea typeface="Century Gothic"/>
                <a:cs typeface="Century Gothic"/>
                <a:sym typeface="Century Gothic"/>
              </a:defRPr>
            </a:pPr>
            <a:r>
              <a:rPr sz="1600" dirty="0" err="1"/>
              <a:t>Contar</a:t>
            </a:r>
            <a:r>
              <a:rPr sz="1600" dirty="0"/>
              <a:t> con </a:t>
            </a:r>
            <a:r>
              <a:rPr sz="1600" b="1" dirty="0" err="1">
                <a:solidFill>
                  <a:schemeClr val="accent3">
                    <a:lumMod val="75000"/>
                  </a:schemeClr>
                </a:solidFill>
              </a:rPr>
              <a:t>soluciones</a:t>
            </a:r>
            <a:r>
              <a:rPr sz="1600" b="1" dirty="0">
                <a:solidFill>
                  <a:schemeClr val="accent3">
                    <a:lumMod val="75000"/>
                  </a:schemeClr>
                </a:solidFill>
              </a:rPr>
              <a:t> </a:t>
            </a:r>
            <a:r>
              <a:rPr sz="1600" b="1" dirty="0" err="1">
                <a:solidFill>
                  <a:schemeClr val="accent3">
                    <a:lumMod val="75000"/>
                  </a:schemeClr>
                </a:solidFill>
              </a:rPr>
              <a:t>rápidas</a:t>
            </a:r>
            <a:r>
              <a:rPr sz="1600" dirty="0">
                <a:solidFill>
                  <a:schemeClr val="accent3">
                    <a:lumMod val="75000"/>
                  </a:schemeClr>
                </a:solidFill>
              </a:rPr>
              <a:t>.</a:t>
            </a:r>
          </a:p>
          <a:p>
            <a:pPr marL="288000" algn="just">
              <a:lnSpc>
                <a:spcPct val="100000"/>
              </a:lnSpc>
              <a:defRPr sz="2000" b="1">
                <a:latin typeface="Century Gothic"/>
                <a:ea typeface="Century Gothic"/>
                <a:cs typeface="Century Gothic"/>
                <a:sym typeface="Century Gothic"/>
              </a:defRPr>
            </a:pPr>
            <a:endParaRPr sz="1600" dirty="0"/>
          </a:p>
          <a:p>
            <a:pPr marL="288000" algn="just">
              <a:lnSpc>
                <a:spcPct val="100000"/>
              </a:lnSpc>
              <a:defRPr sz="2000" b="1">
                <a:latin typeface="Century Gothic"/>
                <a:ea typeface="Century Gothic"/>
                <a:cs typeface="Century Gothic"/>
                <a:sym typeface="Century Gothic"/>
              </a:defRPr>
            </a:pPr>
            <a:r>
              <a:rPr sz="1600" dirty="0" err="1">
                <a:solidFill>
                  <a:schemeClr val="accent3">
                    <a:lumMod val="75000"/>
                  </a:schemeClr>
                </a:solidFill>
              </a:rPr>
              <a:t>Instrumentos</a:t>
            </a:r>
            <a:r>
              <a:rPr sz="1600" dirty="0">
                <a:solidFill>
                  <a:schemeClr val="accent3">
                    <a:lumMod val="75000"/>
                  </a:schemeClr>
                </a:solidFill>
              </a:rPr>
              <a:t> de control</a:t>
            </a:r>
            <a:r>
              <a:rPr sz="1600" b="0" dirty="0"/>
              <a:t> </a:t>
            </a:r>
            <a:r>
              <a:rPr sz="1600" b="0" dirty="0" err="1"/>
              <a:t>que</a:t>
            </a:r>
            <a:r>
              <a:rPr sz="1600" b="0" dirty="0"/>
              <a:t> </a:t>
            </a:r>
            <a:r>
              <a:rPr sz="1600" b="0" dirty="0" err="1"/>
              <a:t>pretenden</a:t>
            </a:r>
            <a:r>
              <a:rPr sz="1600" b="0" dirty="0"/>
              <a:t>, en el </a:t>
            </a:r>
            <a:r>
              <a:rPr sz="1600" b="0" dirty="0" err="1"/>
              <a:t>mejor</a:t>
            </a:r>
            <a:r>
              <a:rPr sz="1600" b="0" dirty="0"/>
              <a:t> de los </a:t>
            </a:r>
            <a:r>
              <a:rPr sz="1600" b="0" dirty="0" err="1"/>
              <a:t>casos</a:t>
            </a:r>
            <a:r>
              <a:rPr sz="1600" b="0" dirty="0"/>
              <a:t>, </a:t>
            </a:r>
            <a:r>
              <a:rPr sz="1600" b="0" dirty="0" err="1"/>
              <a:t>detener</a:t>
            </a:r>
            <a:r>
              <a:rPr sz="1600" b="0" dirty="0"/>
              <a:t> los “</a:t>
            </a:r>
            <a:r>
              <a:rPr sz="1600" b="0" dirty="0" err="1"/>
              <a:t>malos</a:t>
            </a:r>
            <a:r>
              <a:rPr sz="1600" b="0" dirty="0"/>
              <a:t>” </a:t>
            </a:r>
            <a:r>
              <a:rPr sz="1600" b="0" dirty="0" err="1"/>
              <a:t>comportamientos</a:t>
            </a:r>
            <a:r>
              <a:rPr sz="1600" b="0" dirty="0"/>
              <a:t>, </a:t>
            </a:r>
            <a:r>
              <a:rPr sz="1600" b="0" dirty="0" err="1"/>
              <a:t>más</a:t>
            </a:r>
            <a:r>
              <a:rPr sz="1600" b="0" dirty="0"/>
              <a:t> </a:t>
            </a:r>
            <a:r>
              <a:rPr sz="1600" b="0" dirty="0" err="1"/>
              <a:t>que</a:t>
            </a:r>
            <a:r>
              <a:rPr sz="1600" b="0" dirty="0"/>
              <a:t> </a:t>
            </a:r>
            <a:r>
              <a:rPr sz="1600" b="0" dirty="0" err="1"/>
              <a:t>ayudar</a:t>
            </a:r>
            <a:r>
              <a:rPr sz="1600" b="0" dirty="0"/>
              <a:t> a los </a:t>
            </a:r>
            <a:r>
              <a:rPr sz="1600" b="0" dirty="0" err="1"/>
              <a:t>alumnos</a:t>
            </a:r>
            <a:r>
              <a:rPr sz="1600" b="0" dirty="0"/>
              <a:t> a </a:t>
            </a:r>
            <a:r>
              <a:rPr sz="1600" b="0" dirty="0" err="1"/>
              <a:t>construirse</a:t>
            </a:r>
            <a:r>
              <a:rPr sz="1600" b="0" dirty="0"/>
              <a:t> en personas y </a:t>
            </a:r>
            <a:r>
              <a:rPr sz="1600" b="0" dirty="0" err="1"/>
              <a:t>ciudadanos</a:t>
            </a:r>
            <a:r>
              <a:rPr sz="1600" b="0" dirty="0"/>
              <a:t> </a:t>
            </a:r>
            <a:r>
              <a:rPr sz="1600" b="0" dirty="0" err="1"/>
              <a:t>responsables</a:t>
            </a:r>
            <a:r>
              <a:rPr sz="1600" b="0" dirty="0"/>
              <a:t>.</a:t>
            </a:r>
            <a:endParaRPr sz="1600" dirty="0"/>
          </a:p>
          <a:p>
            <a:pPr marL="288000" algn="just">
              <a:lnSpc>
                <a:spcPct val="110000"/>
              </a:lnSpc>
              <a:defRPr sz="2000">
                <a:latin typeface="Century Gothic"/>
                <a:ea typeface="Century Gothic"/>
                <a:cs typeface="Century Gothic"/>
                <a:sym typeface="Century Gothic"/>
              </a:defRPr>
            </a:pPr>
            <a:endParaRPr dirty="0"/>
          </a:p>
          <a:p>
            <a:pPr marL="288000" algn="just">
              <a:lnSpc>
                <a:spcPct val="110000"/>
              </a:lnSpc>
              <a:defRPr sz="2000">
                <a:latin typeface="Century Gothic"/>
                <a:ea typeface="Century Gothic"/>
                <a:cs typeface="Century Gothic"/>
                <a:sym typeface="Century Gothic"/>
              </a:defRPr>
            </a:pPr>
            <a:r>
              <a:rPr sz="1600" dirty="0" err="1"/>
              <a:t>Hacer</a:t>
            </a:r>
            <a:r>
              <a:rPr sz="1600" dirty="0"/>
              <a:t> </a:t>
            </a:r>
            <a:r>
              <a:rPr sz="1600" dirty="0" err="1"/>
              <a:t>que</a:t>
            </a:r>
            <a:r>
              <a:rPr sz="1600" dirty="0"/>
              <a:t> los </a:t>
            </a:r>
            <a:r>
              <a:rPr sz="1600" dirty="0" err="1"/>
              <a:t>alumnos</a:t>
            </a:r>
            <a:r>
              <a:rPr sz="1600" dirty="0"/>
              <a:t> </a:t>
            </a:r>
            <a:r>
              <a:rPr sz="1600" dirty="0" err="1"/>
              <a:t>mantengan</a:t>
            </a:r>
            <a:r>
              <a:rPr sz="1600" dirty="0"/>
              <a:t> la vista en </a:t>
            </a:r>
            <a:r>
              <a:rPr sz="1600" dirty="0" err="1"/>
              <a:t>sus</a:t>
            </a:r>
            <a:r>
              <a:rPr sz="1600" dirty="0"/>
              <a:t> </a:t>
            </a:r>
            <a:r>
              <a:rPr sz="1600" dirty="0" err="1"/>
              <a:t>libros</a:t>
            </a:r>
            <a:r>
              <a:rPr sz="1600" dirty="0"/>
              <a:t> y </a:t>
            </a:r>
            <a:r>
              <a:rPr sz="1600" dirty="0" err="1"/>
              <a:t>cuadernos</a:t>
            </a:r>
            <a:r>
              <a:rPr sz="1600" dirty="0"/>
              <a:t>.</a:t>
            </a:r>
          </a:p>
        </p:txBody>
      </p:sp>
    </p:spTree>
    <p:extLst>
      <p:ext uri="{BB962C8B-B14F-4D97-AF65-F5344CB8AC3E}">
        <p14:creationId xmlns:p14="http://schemas.microsoft.com/office/powerpoint/2010/main" val="115111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ítulo 1"/>
          <p:cNvSpPr txBox="1">
            <a:spLocks noGrp="1"/>
          </p:cNvSpPr>
          <p:nvPr>
            <p:ph type="title"/>
          </p:nvPr>
        </p:nvSpPr>
        <p:spPr>
          <a:xfrm>
            <a:off x="2843808" y="411510"/>
            <a:ext cx="4087520" cy="420495"/>
          </a:xfrm>
          <a:prstGeom prst="rect">
            <a:avLst/>
          </a:prstGeom>
        </p:spPr>
        <p:txBody>
          <a:bodyPr/>
          <a:lstStyle>
            <a:lvl1pPr>
              <a:defRPr sz="2400" b="1">
                <a:latin typeface="Century Gothic"/>
                <a:ea typeface="Century Gothic"/>
                <a:cs typeface="Century Gothic"/>
                <a:sym typeface="Century Gothic"/>
              </a:defRPr>
            </a:lvl1pPr>
          </a:lstStyle>
          <a:p>
            <a:r>
              <a:rPr dirty="0" err="1">
                <a:solidFill>
                  <a:schemeClr val="accent6">
                    <a:lumMod val="75000"/>
                  </a:schemeClr>
                </a:solidFill>
                <a:effectLst>
                  <a:outerShdw blurRad="38100" dist="38100" dir="2700000" algn="tl">
                    <a:srgbClr val="000000">
                      <a:alpha val="43137"/>
                    </a:srgbClr>
                  </a:outerShdw>
                </a:effectLst>
              </a:rPr>
              <a:t>Disciplina</a:t>
            </a:r>
            <a:r>
              <a:rPr dirty="0">
                <a:solidFill>
                  <a:schemeClr val="accent6">
                    <a:lumMod val="75000"/>
                  </a:schemeClr>
                </a:solidFill>
                <a:effectLst>
                  <a:outerShdw blurRad="38100" dist="38100" dir="2700000" algn="tl">
                    <a:srgbClr val="000000">
                      <a:alpha val="43137"/>
                    </a:srgbClr>
                  </a:outerShdw>
                </a:effectLst>
              </a:rPr>
              <a:t> </a:t>
            </a:r>
            <a:r>
              <a:rPr dirty="0" err="1">
                <a:solidFill>
                  <a:schemeClr val="accent6">
                    <a:lumMod val="75000"/>
                  </a:schemeClr>
                </a:solidFill>
                <a:effectLst>
                  <a:outerShdw blurRad="38100" dist="38100" dir="2700000" algn="tl">
                    <a:srgbClr val="000000">
                      <a:alpha val="43137"/>
                    </a:srgbClr>
                  </a:outerShdw>
                </a:effectLst>
              </a:rPr>
              <a:t>Formativa</a:t>
            </a:r>
            <a:endParaRPr dirty="0">
              <a:solidFill>
                <a:schemeClr val="accent6">
                  <a:lumMod val="75000"/>
                </a:schemeClr>
              </a:solidFill>
              <a:effectLst>
                <a:outerShdw blurRad="38100" dist="38100" dir="2700000" algn="tl">
                  <a:srgbClr val="000000">
                    <a:alpha val="43137"/>
                  </a:srgbClr>
                </a:outerShdw>
              </a:effectLst>
            </a:endParaRPr>
          </a:p>
        </p:txBody>
      </p:sp>
      <p:sp>
        <p:nvSpPr>
          <p:cNvPr id="510" name="Marcador de contenido 1"/>
          <p:cNvSpPr txBox="1">
            <a:spLocks noGrp="1"/>
          </p:cNvSpPr>
          <p:nvPr>
            <p:ph type="body" idx="1"/>
          </p:nvPr>
        </p:nvSpPr>
        <p:spPr>
          <a:xfrm>
            <a:off x="323528" y="1114400"/>
            <a:ext cx="2880320" cy="3528392"/>
          </a:xfrm>
          <a:prstGeom prst="rect">
            <a:avLst/>
          </a:prstGeom>
          <a:solidFill>
            <a:schemeClr val="tx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lgn="just">
              <a:lnSpc>
                <a:spcPct val="10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sz="1200" dirty="0" err="1">
                <a:latin typeface="Century Gothic" pitchFamily="34" charset="0"/>
              </a:rPr>
              <a:t>Está</a:t>
            </a:r>
            <a:r>
              <a:rPr sz="1200" dirty="0">
                <a:latin typeface="Century Gothic" pitchFamily="34" charset="0"/>
              </a:rPr>
              <a:t> </a:t>
            </a:r>
            <a:r>
              <a:rPr sz="1200" dirty="0" err="1">
                <a:latin typeface="Century Gothic" pitchFamily="34" charset="0"/>
              </a:rPr>
              <a:t>presente</a:t>
            </a:r>
            <a:r>
              <a:rPr sz="1200" dirty="0">
                <a:latin typeface="Century Gothic" pitchFamily="34" charset="0"/>
              </a:rPr>
              <a:t> un </a:t>
            </a:r>
            <a:r>
              <a:rPr sz="1200" b="1" dirty="0">
                <a:solidFill>
                  <a:schemeClr val="accent6">
                    <a:lumMod val="50000"/>
                  </a:schemeClr>
                </a:solidFill>
                <a:latin typeface="Century Gothic" pitchFamily="34" charset="0"/>
              </a:rPr>
              <a:t>fin </a:t>
            </a:r>
            <a:r>
              <a:rPr sz="1200" b="1" dirty="0" err="1">
                <a:solidFill>
                  <a:schemeClr val="accent6">
                    <a:lumMod val="50000"/>
                  </a:schemeClr>
                </a:solidFill>
                <a:latin typeface="Century Gothic" pitchFamily="34" charset="0"/>
              </a:rPr>
              <a:t>formativo</a:t>
            </a:r>
            <a:r>
              <a:rPr sz="1200" b="1" dirty="0">
                <a:solidFill>
                  <a:schemeClr val="accent6">
                    <a:lumMod val="50000"/>
                  </a:schemeClr>
                </a:solidFill>
                <a:latin typeface="Century Gothic" pitchFamily="34" charset="0"/>
              </a:rPr>
              <a:t>, </a:t>
            </a:r>
            <a:r>
              <a:rPr sz="1200" b="1" dirty="0" err="1">
                <a:solidFill>
                  <a:schemeClr val="accent6">
                    <a:lumMod val="50000"/>
                  </a:schemeClr>
                </a:solidFill>
                <a:latin typeface="Century Gothic" pitchFamily="34" charset="0"/>
              </a:rPr>
              <a:t>socializador</a:t>
            </a:r>
            <a:r>
              <a:rPr sz="1200" b="1" dirty="0">
                <a:solidFill>
                  <a:schemeClr val="accent6">
                    <a:lumMod val="50000"/>
                  </a:schemeClr>
                </a:solidFill>
                <a:latin typeface="Century Gothic" pitchFamily="34" charset="0"/>
              </a:rPr>
              <a:t>, </a:t>
            </a:r>
            <a:r>
              <a:rPr sz="1200" b="1" dirty="0" err="1">
                <a:solidFill>
                  <a:schemeClr val="accent6">
                    <a:lumMod val="50000"/>
                  </a:schemeClr>
                </a:solidFill>
                <a:latin typeface="Century Gothic" pitchFamily="34" charset="0"/>
              </a:rPr>
              <a:t>educativo</a:t>
            </a:r>
            <a:r>
              <a:rPr sz="1200" dirty="0">
                <a:latin typeface="Century Gothic" pitchFamily="34" charset="0"/>
              </a:rPr>
              <a:t>.</a:t>
            </a:r>
          </a:p>
          <a:p>
            <a:pPr algn="just">
              <a:lnSpc>
                <a:spcPct val="10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sz="1200" b="1" dirty="0">
                <a:solidFill>
                  <a:schemeClr val="accent6">
                    <a:lumMod val="50000"/>
                  </a:schemeClr>
                </a:solidFill>
                <a:latin typeface="Century Gothic" pitchFamily="34" charset="0"/>
              </a:rPr>
              <a:t>Se </a:t>
            </a:r>
            <a:r>
              <a:rPr sz="1200" b="1" dirty="0" err="1">
                <a:solidFill>
                  <a:schemeClr val="accent6">
                    <a:lumMod val="50000"/>
                  </a:schemeClr>
                </a:solidFill>
                <a:latin typeface="Century Gothic" pitchFamily="34" charset="0"/>
              </a:rPr>
              <a:t>analiza</a:t>
            </a:r>
            <a:r>
              <a:rPr sz="1200" b="1" dirty="0">
                <a:solidFill>
                  <a:schemeClr val="accent6">
                    <a:lumMod val="50000"/>
                  </a:schemeClr>
                </a:solidFill>
                <a:latin typeface="Century Gothic" pitchFamily="34" charset="0"/>
              </a:rPr>
              <a:t> el </a:t>
            </a:r>
            <a:r>
              <a:rPr sz="1200" b="1" dirty="0" err="1">
                <a:solidFill>
                  <a:schemeClr val="accent6">
                    <a:lumMod val="50000"/>
                  </a:schemeClr>
                </a:solidFill>
                <a:latin typeface="Century Gothic" pitchFamily="34" charset="0"/>
              </a:rPr>
              <a:t>problema</a:t>
            </a:r>
            <a:r>
              <a:rPr sz="1200" dirty="0">
                <a:latin typeface="Century Gothic" pitchFamily="34" charset="0"/>
              </a:rPr>
              <a:t>; </a:t>
            </a:r>
            <a:r>
              <a:rPr sz="1200" b="1" dirty="0">
                <a:solidFill>
                  <a:schemeClr val="accent6">
                    <a:lumMod val="50000"/>
                  </a:schemeClr>
                </a:solidFill>
                <a:latin typeface="Century Gothic" pitchFamily="34" charset="0"/>
              </a:rPr>
              <a:t>se </a:t>
            </a:r>
            <a:r>
              <a:rPr sz="1200" b="1" dirty="0" err="1">
                <a:solidFill>
                  <a:schemeClr val="accent6">
                    <a:lumMod val="50000"/>
                  </a:schemeClr>
                </a:solidFill>
                <a:latin typeface="Century Gothic" pitchFamily="34" charset="0"/>
              </a:rPr>
              <a:t>enfoca</a:t>
            </a:r>
            <a:r>
              <a:rPr sz="1200" b="1" dirty="0">
                <a:solidFill>
                  <a:schemeClr val="accent6">
                    <a:lumMod val="50000"/>
                  </a:schemeClr>
                </a:solidFill>
                <a:latin typeface="Century Gothic" pitchFamily="34" charset="0"/>
              </a:rPr>
              <a:t> en </a:t>
            </a:r>
            <a:r>
              <a:rPr sz="1200" b="1" dirty="0" err="1">
                <a:solidFill>
                  <a:schemeClr val="accent6">
                    <a:lumMod val="50000"/>
                  </a:schemeClr>
                </a:solidFill>
                <a:latin typeface="Century Gothic" pitchFamily="34" charset="0"/>
              </a:rPr>
              <a:t>las</a:t>
            </a:r>
            <a:r>
              <a:rPr sz="1200" b="1" dirty="0">
                <a:solidFill>
                  <a:schemeClr val="accent6">
                    <a:lumMod val="50000"/>
                  </a:schemeClr>
                </a:solidFill>
                <a:latin typeface="Century Gothic" pitchFamily="34" charset="0"/>
              </a:rPr>
              <a:t> </a:t>
            </a:r>
            <a:r>
              <a:rPr sz="1200" b="1" dirty="0" err="1">
                <a:solidFill>
                  <a:schemeClr val="accent6">
                    <a:lumMod val="50000"/>
                  </a:schemeClr>
                </a:solidFill>
                <a:latin typeface="Century Gothic" pitchFamily="34" charset="0"/>
              </a:rPr>
              <a:t>soluciones</a:t>
            </a:r>
            <a:r>
              <a:rPr sz="1200" b="1" dirty="0">
                <a:solidFill>
                  <a:schemeClr val="accent6">
                    <a:lumMod val="50000"/>
                  </a:schemeClr>
                </a:solidFill>
                <a:latin typeface="Century Gothic" pitchFamily="34" charset="0"/>
              </a:rPr>
              <a:t> </a:t>
            </a:r>
            <a:r>
              <a:rPr sz="1200" dirty="0">
                <a:latin typeface="Century Gothic" pitchFamily="34" charset="0"/>
              </a:rPr>
              <a:t>en </a:t>
            </a:r>
            <a:r>
              <a:rPr sz="1200" dirty="0" err="1">
                <a:latin typeface="Century Gothic" pitchFamily="34" charset="0"/>
              </a:rPr>
              <a:t>lugar</a:t>
            </a:r>
            <a:r>
              <a:rPr sz="1200" dirty="0">
                <a:latin typeface="Century Gothic" pitchFamily="34" charset="0"/>
              </a:rPr>
              <a:t> </a:t>
            </a:r>
            <a:r>
              <a:rPr lang="es-MX" sz="1200" dirty="0" smtClean="0">
                <a:latin typeface="Century Gothic" pitchFamily="34" charset="0"/>
              </a:rPr>
              <a:t>       </a:t>
            </a:r>
            <a:r>
              <a:rPr sz="1200" dirty="0" smtClean="0">
                <a:latin typeface="Century Gothic" pitchFamily="34" charset="0"/>
              </a:rPr>
              <a:t>de </a:t>
            </a:r>
            <a:r>
              <a:rPr sz="1200" dirty="0">
                <a:latin typeface="Century Gothic" pitchFamily="34" charset="0"/>
              </a:rPr>
              <a:t>los </a:t>
            </a:r>
            <a:r>
              <a:rPr sz="1200" dirty="0" err="1">
                <a:latin typeface="Century Gothic" pitchFamily="34" charset="0"/>
              </a:rPr>
              <a:t>castigos</a:t>
            </a:r>
            <a:r>
              <a:rPr sz="1200" dirty="0">
                <a:latin typeface="Century Gothic" pitchFamily="34" charset="0"/>
              </a:rPr>
              <a:t>.   </a:t>
            </a:r>
          </a:p>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sz="1200" dirty="0" err="1" smtClean="0">
                <a:latin typeface="Century Gothic" pitchFamily="34" charset="0"/>
              </a:rPr>
              <a:t>Basada</a:t>
            </a:r>
            <a:r>
              <a:rPr sz="1200" dirty="0" smtClean="0">
                <a:latin typeface="Century Gothic" pitchFamily="34" charset="0"/>
              </a:rPr>
              <a:t> </a:t>
            </a:r>
            <a:r>
              <a:rPr sz="1200" dirty="0">
                <a:latin typeface="Century Gothic" pitchFamily="34" charset="0"/>
              </a:rPr>
              <a:t>en la </a:t>
            </a:r>
            <a:r>
              <a:rPr sz="1200" b="1" dirty="0" err="1">
                <a:solidFill>
                  <a:schemeClr val="accent6">
                    <a:lumMod val="50000"/>
                  </a:schemeClr>
                </a:solidFill>
                <a:latin typeface="Century Gothic" pitchFamily="34" charset="0"/>
              </a:rPr>
              <a:t>democracia</a:t>
            </a:r>
            <a:r>
              <a:rPr sz="1200" b="1" dirty="0">
                <a:solidFill>
                  <a:schemeClr val="accent6">
                    <a:lumMod val="50000"/>
                  </a:schemeClr>
                </a:solidFill>
                <a:latin typeface="Century Gothic" pitchFamily="34" charset="0"/>
              </a:rPr>
              <a:t> y el </a:t>
            </a:r>
            <a:r>
              <a:rPr sz="1200" b="1" dirty="0" err="1">
                <a:solidFill>
                  <a:schemeClr val="accent6">
                    <a:lumMod val="50000"/>
                  </a:schemeClr>
                </a:solidFill>
                <a:latin typeface="Century Gothic" pitchFamily="34" charset="0"/>
              </a:rPr>
              <a:t>consenso</a:t>
            </a:r>
            <a:r>
              <a:rPr sz="1200" dirty="0">
                <a:latin typeface="Century Gothic" pitchFamily="34" charset="0"/>
              </a:rPr>
              <a:t>.</a:t>
            </a:r>
          </a:p>
          <a:p>
            <a:pPr algn="just">
              <a:lnSpc>
                <a:spcPct val="10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smtClean="0">
                <a:solidFill>
                  <a:schemeClr val="accent6">
                    <a:lumMod val="50000"/>
                  </a:schemeClr>
                </a:solidFill>
                <a:latin typeface="Century Gothic" pitchFamily="34" charset="0"/>
              </a:rPr>
              <a:t>Se planifica</a:t>
            </a:r>
            <a:r>
              <a:rPr lang="es-MX" sz="1200" dirty="0" smtClean="0">
                <a:latin typeface="Century Gothic" pitchFamily="34" charset="0"/>
              </a:rPr>
              <a:t>; mala conducta = persona con problemas.</a:t>
            </a:r>
          </a:p>
          <a:p>
            <a:pPr algn="just">
              <a:lnSpc>
                <a:spcPct val="10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sz="1200" b="1" dirty="0" err="1" smtClean="0">
                <a:solidFill>
                  <a:schemeClr val="accent6">
                    <a:lumMod val="50000"/>
                  </a:schemeClr>
                </a:solidFill>
                <a:latin typeface="Century Gothic" pitchFamily="34" charset="0"/>
              </a:rPr>
              <a:t>Usa</a:t>
            </a:r>
            <a:r>
              <a:rPr sz="1200" b="1" dirty="0" smtClean="0">
                <a:solidFill>
                  <a:schemeClr val="accent6">
                    <a:lumMod val="50000"/>
                  </a:schemeClr>
                </a:solidFill>
                <a:latin typeface="Century Gothic" pitchFamily="34" charset="0"/>
              </a:rPr>
              <a:t> </a:t>
            </a:r>
            <a:r>
              <a:rPr sz="1200" b="1" dirty="0" err="1">
                <a:solidFill>
                  <a:schemeClr val="accent6">
                    <a:lumMod val="50000"/>
                  </a:schemeClr>
                </a:solidFill>
                <a:latin typeface="Century Gothic" pitchFamily="34" charset="0"/>
              </a:rPr>
              <a:t>consecuencias</a:t>
            </a:r>
            <a:r>
              <a:rPr sz="1200" dirty="0">
                <a:latin typeface="Century Gothic" pitchFamily="34" charset="0"/>
              </a:rPr>
              <a:t> de la </a:t>
            </a:r>
            <a:r>
              <a:rPr sz="1200" dirty="0" err="1">
                <a:latin typeface="Century Gothic" pitchFamily="34" charset="0"/>
              </a:rPr>
              <a:t>conducta</a:t>
            </a:r>
            <a:r>
              <a:rPr sz="1200" dirty="0">
                <a:latin typeface="Century Gothic" pitchFamily="34" charset="0"/>
              </a:rPr>
              <a:t>, </a:t>
            </a:r>
            <a:r>
              <a:rPr sz="1200" dirty="0" err="1">
                <a:latin typeface="Century Gothic" pitchFamily="34" charset="0"/>
              </a:rPr>
              <a:t>para</a:t>
            </a:r>
            <a:r>
              <a:rPr sz="1200" dirty="0">
                <a:latin typeface="Century Gothic" pitchFamily="34" charset="0"/>
              </a:rPr>
              <a:t> la </a:t>
            </a:r>
            <a:r>
              <a:rPr sz="1200" b="1" dirty="0" err="1">
                <a:solidFill>
                  <a:schemeClr val="accent6">
                    <a:lumMod val="50000"/>
                  </a:schemeClr>
                </a:solidFill>
                <a:latin typeface="Century Gothic" pitchFamily="34" charset="0"/>
              </a:rPr>
              <a:t>autorreflexión</a:t>
            </a:r>
            <a:r>
              <a:rPr sz="1200" dirty="0">
                <a:latin typeface="Century Gothic" pitchFamily="34" charset="0"/>
              </a:rPr>
              <a:t> del </a:t>
            </a:r>
            <a:r>
              <a:rPr sz="1200" dirty="0" err="1">
                <a:latin typeface="Century Gothic" pitchFamily="34" charset="0"/>
              </a:rPr>
              <a:t>infractor</a:t>
            </a:r>
            <a:r>
              <a:rPr sz="1200" dirty="0">
                <a:latin typeface="Century Gothic" pitchFamily="34" charset="0"/>
              </a:rPr>
              <a:t>.</a:t>
            </a:r>
          </a:p>
        </p:txBody>
      </p:sp>
      <p:sp>
        <p:nvSpPr>
          <p:cNvPr id="4" name="Marcador de texto 2"/>
          <p:cNvSpPr txBox="1">
            <a:spLocks/>
          </p:cNvSpPr>
          <p:nvPr/>
        </p:nvSpPr>
        <p:spPr>
          <a:xfrm>
            <a:off x="3279507" y="1131590"/>
            <a:ext cx="2838738" cy="3439194"/>
          </a:xfrm>
          <a:prstGeom prst="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6"/>
              </a:buClr>
              <a:buSzPts val="1200"/>
              <a:buFont typeface="Anaheim"/>
              <a:buChar char="●"/>
              <a:defRPr sz="1400" b="0" i="0" u="none" strike="noStrike" cap="none">
                <a:solidFill>
                  <a:srgbClr val="434343"/>
                </a:solidFill>
                <a:latin typeface="Dosis"/>
                <a:ea typeface="Dosis"/>
                <a:cs typeface="Dosis"/>
                <a:sym typeface="Dosis"/>
              </a:defRPr>
            </a:lvl1pPr>
            <a:lvl2pPr marL="914400" marR="0" lvl="1" indent="-304800" algn="l" rtl="0">
              <a:lnSpc>
                <a:spcPct val="115000"/>
              </a:lnSpc>
              <a:spcBef>
                <a:spcPts val="1600"/>
              </a:spcBef>
              <a:spcAft>
                <a:spcPts val="0"/>
              </a:spcAft>
              <a:buClr>
                <a:schemeClr val="accent6"/>
              </a:buClr>
              <a:buSzPts val="1200"/>
              <a:buFont typeface="Roboto Condensed Light"/>
              <a:buChar char="○"/>
              <a:defRPr sz="1400" b="0" i="0" u="none" strike="noStrike" cap="none">
                <a:solidFill>
                  <a:srgbClr val="434343"/>
                </a:solidFill>
                <a:latin typeface="Dosis"/>
                <a:ea typeface="Dosis"/>
                <a:cs typeface="Dosis"/>
                <a:sym typeface="Dosis"/>
              </a:defRPr>
            </a:lvl2pPr>
            <a:lvl3pPr marL="1371600" marR="0" lvl="2"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3pPr>
            <a:lvl4pPr marL="1828800" marR="0" lvl="3"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4pPr>
            <a:lvl5pPr marL="2286000" marR="0" lvl="4"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5pPr>
            <a:lvl6pPr marL="2743200" marR="0" lvl="5"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6pPr>
            <a:lvl7pPr marL="3200400" marR="0" lvl="6"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7pPr>
            <a:lvl8pPr marL="3657600" marR="0" lvl="7"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8pPr>
            <a:lvl9pPr marL="4114800" marR="0" lvl="8" indent="-304800" algn="l" rtl="0">
              <a:lnSpc>
                <a:spcPct val="115000"/>
              </a:lnSpc>
              <a:spcBef>
                <a:spcPts val="0"/>
              </a:spcBef>
              <a:spcAft>
                <a:spcPts val="0"/>
              </a:spcAft>
              <a:buClr>
                <a:srgbClr val="434343"/>
              </a:buClr>
              <a:buSzPts val="1200"/>
              <a:buFont typeface="Roboto Condensed Light"/>
              <a:buChar char="■"/>
              <a:defRPr sz="1400" b="0" i="0" u="none" strike="noStrike" cap="none">
                <a:solidFill>
                  <a:srgbClr val="434343"/>
                </a:solidFill>
                <a:latin typeface="Dosis"/>
                <a:ea typeface="Dosis"/>
                <a:cs typeface="Dosis"/>
                <a:sym typeface="Dosis"/>
              </a:defRPr>
            </a:lvl9pPr>
          </a:lstStyle>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dirty="0" smtClean="0">
                <a:solidFill>
                  <a:srgbClr val="000000"/>
                </a:solidFill>
                <a:latin typeface="Century Gothic"/>
                <a:ea typeface="Century Gothic"/>
                <a:cs typeface="Century Gothic"/>
                <a:sym typeface="Century Gothic"/>
              </a:rPr>
              <a:t>Se asienta en el </a:t>
            </a:r>
            <a:r>
              <a:rPr lang="es-MX" sz="1200" b="1" dirty="0" smtClean="0">
                <a:solidFill>
                  <a:schemeClr val="accent6">
                    <a:lumMod val="50000"/>
                  </a:schemeClr>
                </a:solidFill>
                <a:latin typeface="Century Gothic"/>
                <a:ea typeface="Century Gothic"/>
                <a:cs typeface="Century Gothic"/>
                <a:sym typeface="Century Gothic"/>
              </a:rPr>
              <a:t>respeto mutuo.</a:t>
            </a:r>
          </a:p>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smtClean="0">
                <a:solidFill>
                  <a:schemeClr val="accent6">
                    <a:lumMod val="50000"/>
                  </a:schemeClr>
                </a:solidFill>
                <a:latin typeface="Century Gothic"/>
                <a:ea typeface="Century Gothic"/>
                <a:cs typeface="Century Gothic"/>
                <a:sym typeface="Century Gothic"/>
              </a:rPr>
              <a:t>Usa normas y límites claros</a:t>
            </a:r>
            <a:r>
              <a:rPr lang="es-MX" sz="1200" dirty="0" smtClean="0">
                <a:solidFill>
                  <a:srgbClr val="000000"/>
                </a:solidFill>
                <a:latin typeface="Century Gothic"/>
                <a:ea typeface="Century Gothic"/>
                <a:cs typeface="Century Gothic"/>
                <a:sym typeface="Century Gothic"/>
              </a:rPr>
              <a:t>, consensuados y establecidos entre todos.</a:t>
            </a:r>
          </a:p>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smtClean="0">
                <a:solidFill>
                  <a:schemeClr val="accent6">
                    <a:lumMod val="50000"/>
                  </a:schemeClr>
                </a:solidFill>
                <a:latin typeface="Century Gothic"/>
                <a:ea typeface="Century Gothic"/>
                <a:cs typeface="Century Gothic"/>
                <a:sym typeface="Century Gothic"/>
              </a:rPr>
              <a:t>No hay figuras autoritarias</a:t>
            </a:r>
            <a:r>
              <a:rPr lang="es-MX" sz="1200" dirty="0" smtClean="0">
                <a:solidFill>
                  <a:srgbClr val="000000"/>
                </a:solidFill>
                <a:latin typeface="Century Gothic"/>
                <a:ea typeface="Century Gothic"/>
                <a:cs typeface="Century Gothic"/>
                <a:sym typeface="Century Gothic"/>
              </a:rPr>
              <a:t>, sino de autoridad.  </a:t>
            </a:r>
          </a:p>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smtClean="0">
                <a:solidFill>
                  <a:schemeClr val="accent6">
                    <a:lumMod val="50000"/>
                  </a:schemeClr>
                </a:solidFill>
                <a:latin typeface="Century Gothic"/>
                <a:ea typeface="Century Gothic"/>
                <a:cs typeface="Century Gothic"/>
                <a:sym typeface="Century Gothic"/>
              </a:rPr>
              <a:t>Destaca las buenas conductas y los logros</a:t>
            </a:r>
            <a:r>
              <a:rPr lang="es-MX" sz="1200" dirty="0" smtClean="0">
                <a:solidFill>
                  <a:srgbClr val="000000"/>
                </a:solidFill>
                <a:latin typeface="Century Gothic"/>
                <a:ea typeface="Century Gothic"/>
                <a:cs typeface="Century Gothic"/>
                <a:sym typeface="Century Gothic"/>
              </a:rPr>
              <a:t>.</a:t>
            </a:r>
          </a:p>
          <a:p>
            <a:pPr algn="just">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smtClean="0">
                <a:solidFill>
                  <a:schemeClr val="accent6">
                    <a:lumMod val="50000"/>
                  </a:schemeClr>
                </a:solidFill>
                <a:latin typeface="Century Gothic"/>
                <a:ea typeface="Century Gothic"/>
                <a:cs typeface="Century Gothic"/>
                <a:sym typeface="Century Gothic"/>
              </a:rPr>
              <a:t>Elogia e incentiva</a:t>
            </a:r>
            <a:r>
              <a:rPr lang="es-MX" sz="1200" dirty="0" smtClean="0">
                <a:solidFill>
                  <a:srgbClr val="000000"/>
                </a:solidFill>
                <a:latin typeface="Century Gothic"/>
                <a:ea typeface="Century Gothic"/>
                <a:cs typeface="Century Gothic"/>
                <a:sym typeface="Century Gothic"/>
              </a:rPr>
              <a:t>. </a:t>
            </a:r>
            <a:endParaRPr lang="es-MX" sz="1200" dirty="0">
              <a:solidFill>
                <a:srgbClr val="000000"/>
              </a:solidFill>
              <a:latin typeface="Century Gothic"/>
              <a:ea typeface="Century Gothic"/>
              <a:cs typeface="Century Gothic"/>
              <a:sym typeface="Century Gothic"/>
            </a:endParaRPr>
          </a:p>
        </p:txBody>
      </p:sp>
      <p:sp>
        <p:nvSpPr>
          <p:cNvPr id="2" name="1 Rectángulo"/>
          <p:cNvSpPr/>
          <p:nvPr/>
        </p:nvSpPr>
        <p:spPr>
          <a:xfrm>
            <a:off x="6300192" y="1203598"/>
            <a:ext cx="2478293" cy="2123658"/>
          </a:xfrm>
          <a:prstGeom prst="rect">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20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a:solidFill>
                  <a:schemeClr val="accent6">
                    <a:lumMod val="50000"/>
                  </a:schemeClr>
                </a:solidFill>
              </a:rPr>
              <a:t>Traza metas </a:t>
            </a:r>
            <a:r>
              <a:rPr lang="es-MX" sz="1200" dirty="0"/>
              <a:t>a largo alcance. </a:t>
            </a:r>
          </a:p>
          <a:p>
            <a:pPr>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a:solidFill>
                  <a:schemeClr val="accent6">
                    <a:lumMod val="50000"/>
                  </a:schemeClr>
                </a:solidFill>
              </a:rPr>
              <a:t>Involucra </a:t>
            </a:r>
            <a:r>
              <a:rPr lang="es-MX" sz="1200" dirty="0"/>
              <a:t>a los niños en la </a:t>
            </a:r>
            <a:r>
              <a:rPr lang="es-MX" sz="1200" b="1" dirty="0">
                <a:solidFill>
                  <a:schemeClr val="accent6">
                    <a:lumMod val="50000"/>
                  </a:schemeClr>
                </a:solidFill>
              </a:rPr>
              <a:t>solución </a:t>
            </a:r>
            <a:r>
              <a:rPr lang="es-MX" sz="1200" dirty="0"/>
              <a:t>de problemas.</a:t>
            </a:r>
          </a:p>
          <a:p>
            <a:pPr>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b="1" dirty="0">
                <a:solidFill>
                  <a:schemeClr val="accent6">
                    <a:lumMod val="50000"/>
                  </a:schemeClr>
                </a:solidFill>
              </a:rPr>
              <a:t>Promueve </a:t>
            </a:r>
            <a:r>
              <a:rPr lang="es-MX" sz="1200" dirty="0"/>
              <a:t>juntas familiares y escolares. </a:t>
            </a:r>
          </a:p>
          <a:p>
            <a:pPr>
              <a:lnSpc>
                <a:spcPct val="150000"/>
              </a:lnSpc>
              <a:buClr>
                <a:schemeClr val="accent3">
                  <a:lumMod val="75000"/>
                </a:schemeClr>
              </a:buClr>
              <a:buSzPct val="235999"/>
              <a:buFont typeface="Arial" pitchFamily="34" charset="0"/>
              <a:buChar char="•"/>
              <a:defRPr sz="2000">
                <a:solidFill>
                  <a:srgbClr val="000000"/>
                </a:solidFill>
                <a:latin typeface="Century Gothic"/>
                <a:ea typeface="Century Gothic"/>
                <a:cs typeface="Century Gothic"/>
                <a:sym typeface="Century Gothic"/>
              </a:defRPr>
            </a:pPr>
            <a:r>
              <a:rPr lang="es-MX" sz="1200" dirty="0">
                <a:solidFill>
                  <a:schemeClr val="accent6">
                    <a:lumMod val="50000"/>
                  </a:schemeClr>
                </a:solidFill>
              </a:rPr>
              <a:t>Contribuye a mejorar </a:t>
            </a:r>
            <a:r>
              <a:rPr lang="es-MX" sz="1200" dirty="0"/>
              <a:t>el clima escolar. </a:t>
            </a:r>
          </a:p>
        </p:txBody>
      </p:sp>
    </p:spTree>
    <p:extLst>
      <p:ext uri="{BB962C8B-B14F-4D97-AF65-F5344CB8AC3E}">
        <p14:creationId xmlns:p14="http://schemas.microsoft.com/office/powerpoint/2010/main" val="218189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Marcador de contenido 2"/>
          <p:cNvSpPr txBox="1">
            <a:spLocks noGrp="1"/>
          </p:cNvSpPr>
          <p:nvPr>
            <p:ph type="body" idx="1"/>
          </p:nvPr>
        </p:nvSpPr>
        <p:spPr>
          <a:xfrm>
            <a:off x="343391" y="1663193"/>
            <a:ext cx="4061446" cy="2853299"/>
          </a:xfrm>
          <a:prstGeom prst="rect">
            <a:avLst/>
          </a:prstGeom>
        </p:spPr>
        <p:txBody>
          <a:bodyPr>
            <a:normAutofit/>
          </a:bodyPr>
          <a:lstStyle/>
          <a:p>
            <a:pPr algn="just">
              <a:lnSpc>
                <a:spcPct val="99000"/>
              </a:lnSpc>
              <a:defRPr>
                <a:latin typeface="Century Gothic"/>
                <a:ea typeface="Century Gothic"/>
                <a:cs typeface="Century Gothic"/>
                <a:sym typeface="Century Gothic"/>
              </a:defRPr>
            </a:pPr>
            <a:r>
              <a:rPr dirty="0" err="1"/>
              <a:t>Resentimiento</a:t>
            </a:r>
            <a:r>
              <a:rPr i="1" dirty="0"/>
              <a:t> “es </a:t>
            </a:r>
            <a:r>
              <a:rPr i="1" dirty="0" err="1"/>
              <a:t>injusto</a:t>
            </a:r>
            <a:r>
              <a:rPr i="1" dirty="0"/>
              <a:t>, no </a:t>
            </a:r>
            <a:r>
              <a:rPr i="1" dirty="0" err="1"/>
              <a:t>puedo</a:t>
            </a:r>
            <a:r>
              <a:rPr i="1" dirty="0"/>
              <a:t> </a:t>
            </a:r>
            <a:r>
              <a:rPr i="1" dirty="0" err="1"/>
              <a:t>confiar</a:t>
            </a:r>
            <a:r>
              <a:rPr i="1" dirty="0"/>
              <a:t> en</a:t>
            </a:r>
            <a:r>
              <a:rPr dirty="0"/>
              <a:t>…”</a:t>
            </a:r>
          </a:p>
          <a:p>
            <a:pPr algn="just">
              <a:lnSpc>
                <a:spcPct val="99000"/>
              </a:lnSpc>
              <a:defRPr>
                <a:latin typeface="Century Gothic"/>
                <a:ea typeface="Century Gothic"/>
                <a:cs typeface="Century Gothic"/>
                <a:sym typeface="Century Gothic"/>
              </a:defRPr>
            </a:pPr>
            <a:r>
              <a:rPr dirty="0" err="1"/>
              <a:t>Venganza</a:t>
            </a:r>
            <a:r>
              <a:rPr dirty="0"/>
              <a:t> </a:t>
            </a:r>
            <a:r>
              <a:rPr i="1" dirty="0"/>
              <a:t>“ </a:t>
            </a:r>
            <a:r>
              <a:rPr i="1" dirty="0" err="1"/>
              <a:t>Ahora</a:t>
            </a:r>
            <a:r>
              <a:rPr i="1" dirty="0"/>
              <a:t> </a:t>
            </a:r>
            <a:r>
              <a:rPr i="1" dirty="0" err="1"/>
              <a:t>ganan</a:t>
            </a:r>
            <a:r>
              <a:rPr i="1" dirty="0"/>
              <a:t>, </a:t>
            </a:r>
            <a:r>
              <a:rPr i="1" dirty="0" err="1"/>
              <a:t>pero</a:t>
            </a:r>
            <a:r>
              <a:rPr i="1" dirty="0"/>
              <a:t> </a:t>
            </a:r>
            <a:r>
              <a:rPr i="1" dirty="0" err="1"/>
              <a:t>llegará</a:t>
            </a:r>
            <a:r>
              <a:rPr i="1" dirty="0"/>
              <a:t> mi </a:t>
            </a:r>
            <a:r>
              <a:rPr i="1" dirty="0" err="1"/>
              <a:t>turno</a:t>
            </a:r>
            <a:r>
              <a:rPr i="1" dirty="0"/>
              <a:t>…”</a:t>
            </a:r>
          </a:p>
          <a:p>
            <a:pPr algn="just">
              <a:lnSpc>
                <a:spcPct val="99000"/>
              </a:lnSpc>
              <a:defRPr>
                <a:latin typeface="Century Gothic"/>
                <a:ea typeface="Century Gothic"/>
                <a:cs typeface="Century Gothic"/>
                <a:sym typeface="Century Gothic"/>
              </a:defRPr>
            </a:pPr>
            <a:r>
              <a:rPr dirty="0" err="1"/>
              <a:t>Rebelión</a:t>
            </a:r>
            <a:r>
              <a:rPr dirty="0"/>
              <a:t> “</a:t>
            </a:r>
            <a:r>
              <a:rPr i="1" dirty="0" err="1"/>
              <a:t>Ahora</a:t>
            </a:r>
            <a:r>
              <a:rPr i="1" dirty="0"/>
              <a:t> </a:t>
            </a:r>
            <a:r>
              <a:rPr i="1" dirty="0" err="1"/>
              <a:t>haré</a:t>
            </a:r>
            <a:r>
              <a:rPr i="1" dirty="0"/>
              <a:t> lo </a:t>
            </a:r>
            <a:r>
              <a:rPr i="1" dirty="0" err="1"/>
              <a:t>contrario</a:t>
            </a:r>
            <a:r>
              <a:rPr i="1" dirty="0"/>
              <a:t> </a:t>
            </a:r>
            <a:r>
              <a:rPr i="1" dirty="0" err="1"/>
              <a:t>para</a:t>
            </a:r>
            <a:r>
              <a:rPr i="1" dirty="0"/>
              <a:t> que </a:t>
            </a:r>
            <a:r>
              <a:rPr i="1" dirty="0" err="1"/>
              <a:t>vean</a:t>
            </a:r>
            <a:r>
              <a:rPr i="1" dirty="0"/>
              <a:t> que no </a:t>
            </a:r>
            <a:r>
              <a:rPr i="1" dirty="0" err="1"/>
              <a:t>pueden</a:t>
            </a:r>
            <a:r>
              <a:rPr i="1" dirty="0"/>
              <a:t> </a:t>
            </a:r>
            <a:r>
              <a:rPr i="1" dirty="0" err="1"/>
              <a:t>conmigo</a:t>
            </a:r>
            <a:r>
              <a:rPr i="1" dirty="0"/>
              <a:t>.</a:t>
            </a:r>
            <a:r>
              <a:rPr dirty="0"/>
              <a:t>”</a:t>
            </a:r>
          </a:p>
          <a:p>
            <a:pPr algn="just">
              <a:lnSpc>
                <a:spcPct val="99000"/>
              </a:lnSpc>
              <a:defRPr>
                <a:latin typeface="Century Gothic"/>
                <a:ea typeface="Century Gothic"/>
                <a:cs typeface="Century Gothic"/>
                <a:sym typeface="Century Gothic"/>
              </a:defRPr>
            </a:pPr>
            <a:r>
              <a:rPr dirty="0" err="1"/>
              <a:t>Repliegue</a:t>
            </a:r>
            <a:r>
              <a:rPr dirty="0"/>
              <a:t> y </a:t>
            </a:r>
            <a:r>
              <a:rPr dirty="0" err="1"/>
              <a:t>reducción</a:t>
            </a:r>
            <a:r>
              <a:rPr dirty="0"/>
              <a:t> de la </a:t>
            </a:r>
            <a:r>
              <a:rPr dirty="0" err="1"/>
              <a:t>autoestima</a:t>
            </a:r>
            <a:r>
              <a:rPr dirty="0"/>
              <a:t> “</a:t>
            </a:r>
            <a:r>
              <a:rPr i="1" dirty="0"/>
              <a:t>la </a:t>
            </a:r>
            <a:r>
              <a:rPr i="1" dirty="0" err="1"/>
              <a:t>próxima</a:t>
            </a:r>
            <a:r>
              <a:rPr i="1" dirty="0"/>
              <a:t> no me </a:t>
            </a:r>
            <a:r>
              <a:rPr i="1" dirty="0" err="1"/>
              <a:t>cachan</a:t>
            </a:r>
            <a:r>
              <a:rPr i="1" dirty="0"/>
              <a:t>… soy </a:t>
            </a:r>
            <a:r>
              <a:rPr i="1" dirty="0" err="1"/>
              <a:t>una</a:t>
            </a:r>
            <a:r>
              <a:rPr i="1" dirty="0"/>
              <a:t> mala persona…”</a:t>
            </a:r>
          </a:p>
        </p:txBody>
      </p:sp>
      <p:sp>
        <p:nvSpPr>
          <p:cNvPr id="520" name="Marcador de contenido 3"/>
          <p:cNvSpPr txBox="1"/>
          <p:nvPr/>
        </p:nvSpPr>
        <p:spPr>
          <a:xfrm>
            <a:off x="4855771" y="1596788"/>
            <a:ext cx="4247285" cy="2526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p>
            <a:pPr marL="285750" indent="-285750" defTabSz="514336">
              <a:lnSpc>
                <a:spcPct val="110000"/>
              </a:lnSpc>
              <a:spcBef>
                <a:spcPts val="525"/>
              </a:spcBef>
              <a:buClr>
                <a:schemeClr val="accent5">
                  <a:lumMod val="75000"/>
                </a:schemeClr>
              </a:buClr>
              <a:buFont typeface="Arial" pitchFamily="34" charset="0"/>
              <a:buChar char="•"/>
              <a:defRPr sz="2100">
                <a:solidFill>
                  <a:srgbClr val="054E65"/>
                </a:solidFill>
                <a:latin typeface="Century Gothic"/>
                <a:ea typeface="Century Gothic"/>
                <a:cs typeface="Century Gothic"/>
                <a:sym typeface="Century Gothic"/>
              </a:defRPr>
            </a:pPr>
            <a:r>
              <a:rPr sz="1600" dirty="0" err="1">
                <a:solidFill>
                  <a:srgbClr val="054E65"/>
                </a:solidFill>
                <a:latin typeface="Century Gothic"/>
                <a:ea typeface="Century Gothic"/>
                <a:cs typeface="Century Gothic"/>
                <a:sym typeface="Century Gothic"/>
              </a:rPr>
              <a:t>Desarrolla</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habilidades</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para</a:t>
            </a:r>
            <a:r>
              <a:rPr sz="1600" dirty="0">
                <a:solidFill>
                  <a:srgbClr val="054E65"/>
                </a:solidFill>
                <a:latin typeface="Century Gothic"/>
                <a:ea typeface="Century Gothic"/>
                <a:cs typeface="Century Gothic"/>
                <a:sym typeface="Century Gothic"/>
              </a:rPr>
              <a:t> la </a:t>
            </a:r>
            <a:r>
              <a:rPr sz="1600" dirty="0" err="1">
                <a:solidFill>
                  <a:srgbClr val="054E65"/>
                </a:solidFill>
                <a:latin typeface="Century Gothic"/>
                <a:ea typeface="Century Gothic"/>
                <a:cs typeface="Century Gothic"/>
                <a:sym typeface="Century Gothic"/>
              </a:rPr>
              <a:t>vida</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sociales</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emocionales</a:t>
            </a:r>
            <a:r>
              <a:rPr sz="1600" dirty="0">
                <a:solidFill>
                  <a:srgbClr val="054E65"/>
                </a:solidFill>
                <a:latin typeface="Century Gothic"/>
                <a:ea typeface="Century Gothic"/>
                <a:cs typeface="Century Gothic"/>
                <a:sym typeface="Century Gothic"/>
              </a:rPr>
              <a:t> y </a:t>
            </a:r>
            <a:r>
              <a:rPr sz="1600" dirty="0" err="1">
                <a:solidFill>
                  <a:srgbClr val="054E65"/>
                </a:solidFill>
                <a:latin typeface="Century Gothic"/>
                <a:ea typeface="Century Gothic"/>
                <a:cs typeface="Century Gothic"/>
                <a:sym typeface="Century Gothic"/>
              </a:rPr>
              <a:t>cognitivas</a:t>
            </a:r>
            <a:r>
              <a:rPr sz="1600" dirty="0">
                <a:solidFill>
                  <a:srgbClr val="054E65"/>
                </a:solidFill>
                <a:latin typeface="Century Gothic"/>
                <a:ea typeface="Century Gothic"/>
                <a:cs typeface="Century Gothic"/>
                <a:sym typeface="Century Gothic"/>
              </a:rPr>
              <a:t>.</a:t>
            </a:r>
          </a:p>
          <a:p>
            <a:pPr marL="285750" indent="-285750" defTabSz="514336">
              <a:lnSpc>
                <a:spcPct val="110000"/>
              </a:lnSpc>
              <a:spcBef>
                <a:spcPts val="525"/>
              </a:spcBef>
              <a:buClr>
                <a:schemeClr val="accent5">
                  <a:lumMod val="75000"/>
                </a:schemeClr>
              </a:buClr>
              <a:buSzPct val="100000"/>
              <a:buFont typeface="Arial" pitchFamily="34" charset="0"/>
              <a:buChar char="•"/>
              <a:defRPr sz="2100">
                <a:solidFill>
                  <a:srgbClr val="054E65"/>
                </a:solidFill>
                <a:latin typeface="Century Gothic"/>
                <a:ea typeface="Century Gothic"/>
                <a:cs typeface="Century Gothic"/>
                <a:sym typeface="Century Gothic"/>
              </a:defRPr>
            </a:pPr>
            <a:r>
              <a:rPr sz="1600" dirty="0" err="1">
                <a:solidFill>
                  <a:srgbClr val="054E65"/>
                </a:solidFill>
                <a:latin typeface="Century Gothic"/>
                <a:ea typeface="Century Gothic"/>
                <a:cs typeface="Century Gothic"/>
                <a:sym typeface="Century Gothic"/>
              </a:rPr>
              <a:t>Autorregulación</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supervisión</a:t>
            </a:r>
            <a:r>
              <a:rPr sz="1600" dirty="0">
                <a:solidFill>
                  <a:srgbClr val="054E65"/>
                </a:solidFill>
                <a:latin typeface="Century Gothic"/>
                <a:ea typeface="Century Gothic"/>
                <a:cs typeface="Century Gothic"/>
                <a:sym typeface="Century Gothic"/>
              </a:rPr>
              <a:t> y control </a:t>
            </a:r>
            <a:r>
              <a:rPr sz="1600" dirty="0" err="1">
                <a:solidFill>
                  <a:srgbClr val="054E65"/>
                </a:solidFill>
                <a:latin typeface="Century Gothic"/>
                <a:ea typeface="Century Gothic"/>
                <a:cs typeface="Century Gothic"/>
                <a:sym typeface="Century Gothic"/>
              </a:rPr>
              <a:t>consciente</a:t>
            </a:r>
            <a:r>
              <a:rPr sz="1600" dirty="0">
                <a:solidFill>
                  <a:srgbClr val="054E65"/>
                </a:solidFill>
                <a:latin typeface="Century Gothic"/>
                <a:ea typeface="Century Gothic"/>
                <a:cs typeface="Century Gothic"/>
                <a:sym typeface="Century Gothic"/>
              </a:rPr>
              <a:t> de la </a:t>
            </a:r>
            <a:r>
              <a:rPr sz="1600" dirty="0" err="1">
                <a:solidFill>
                  <a:srgbClr val="054E65"/>
                </a:solidFill>
                <a:latin typeface="Century Gothic"/>
                <a:ea typeface="Century Gothic"/>
                <a:cs typeface="Century Gothic"/>
                <a:sym typeface="Century Gothic"/>
              </a:rPr>
              <a:t>propia</a:t>
            </a:r>
            <a:r>
              <a:rPr sz="1600" dirty="0">
                <a:solidFill>
                  <a:srgbClr val="054E65"/>
                </a:solidFill>
                <a:latin typeface="Century Gothic"/>
                <a:ea typeface="Century Gothic"/>
                <a:cs typeface="Century Gothic"/>
                <a:sym typeface="Century Gothic"/>
              </a:rPr>
              <a:t> </a:t>
            </a:r>
            <a:r>
              <a:rPr sz="1600" dirty="0" err="1">
                <a:solidFill>
                  <a:srgbClr val="054E65"/>
                </a:solidFill>
                <a:latin typeface="Century Gothic"/>
                <a:ea typeface="Century Gothic"/>
                <a:cs typeface="Century Gothic"/>
                <a:sym typeface="Century Gothic"/>
              </a:rPr>
              <a:t>conducta</a:t>
            </a:r>
            <a:r>
              <a:rPr sz="1600" dirty="0">
                <a:solidFill>
                  <a:srgbClr val="054E65"/>
                </a:solidFill>
                <a:latin typeface="Century Gothic"/>
                <a:ea typeface="Century Gothic"/>
                <a:cs typeface="Century Gothic"/>
                <a:sym typeface="Century Gothic"/>
              </a:rPr>
              <a:t>).</a:t>
            </a:r>
          </a:p>
          <a:p>
            <a:pPr marL="285750" indent="-285750" defTabSz="514336">
              <a:lnSpc>
                <a:spcPct val="110000"/>
              </a:lnSpc>
              <a:spcBef>
                <a:spcPts val="525"/>
              </a:spcBef>
              <a:buClr>
                <a:schemeClr val="accent5">
                  <a:lumMod val="75000"/>
                </a:schemeClr>
              </a:buClr>
              <a:buSzPct val="100000"/>
              <a:buFont typeface="Arial" pitchFamily="34" charset="0"/>
              <a:buChar char="•"/>
              <a:defRPr sz="2100">
                <a:solidFill>
                  <a:srgbClr val="054E65"/>
                </a:solidFill>
                <a:latin typeface="Century Gothic"/>
                <a:ea typeface="Century Gothic"/>
                <a:cs typeface="Century Gothic"/>
                <a:sym typeface="Century Gothic"/>
              </a:defRPr>
            </a:pPr>
            <a:r>
              <a:rPr sz="1600" dirty="0" err="1">
                <a:solidFill>
                  <a:srgbClr val="054E65"/>
                </a:solidFill>
                <a:latin typeface="Century Gothic"/>
                <a:ea typeface="Century Gothic"/>
                <a:cs typeface="Century Gothic"/>
                <a:sym typeface="Century Gothic"/>
              </a:rPr>
              <a:t>Asertividad</a:t>
            </a:r>
            <a:endParaRPr sz="1600" dirty="0">
              <a:solidFill>
                <a:srgbClr val="054E65"/>
              </a:solidFill>
              <a:latin typeface="Century Gothic"/>
              <a:ea typeface="Century Gothic"/>
              <a:cs typeface="Century Gothic"/>
              <a:sym typeface="Century Gothic"/>
            </a:endParaRPr>
          </a:p>
          <a:p>
            <a:pPr marL="285750" indent="-285750" defTabSz="514336">
              <a:lnSpc>
                <a:spcPct val="110000"/>
              </a:lnSpc>
              <a:spcBef>
                <a:spcPts val="525"/>
              </a:spcBef>
              <a:buClr>
                <a:schemeClr val="accent5">
                  <a:lumMod val="75000"/>
                </a:schemeClr>
              </a:buClr>
              <a:buSzPct val="100000"/>
              <a:buFont typeface="Arial" pitchFamily="34" charset="0"/>
              <a:buChar char="•"/>
              <a:defRPr sz="2100">
                <a:solidFill>
                  <a:srgbClr val="054E65"/>
                </a:solidFill>
                <a:latin typeface="Century Gothic"/>
                <a:ea typeface="Century Gothic"/>
                <a:cs typeface="Century Gothic"/>
                <a:sym typeface="Century Gothic"/>
              </a:defRPr>
            </a:pPr>
            <a:r>
              <a:rPr sz="1600" dirty="0" err="1">
                <a:solidFill>
                  <a:srgbClr val="054E65"/>
                </a:solidFill>
                <a:latin typeface="Century Gothic"/>
                <a:ea typeface="Century Gothic"/>
                <a:cs typeface="Century Gothic"/>
                <a:sym typeface="Century Gothic"/>
              </a:rPr>
              <a:t>Empatía</a:t>
            </a:r>
            <a:endParaRPr sz="1600" dirty="0">
              <a:solidFill>
                <a:srgbClr val="054E65"/>
              </a:solidFill>
              <a:latin typeface="Century Gothic"/>
              <a:ea typeface="Century Gothic"/>
              <a:cs typeface="Century Gothic"/>
              <a:sym typeface="Century Gothic"/>
            </a:endParaRPr>
          </a:p>
          <a:p>
            <a:pPr marL="285750" indent="-285750" defTabSz="514336">
              <a:lnSpc>
                <a:spcPct val="110000"/>
              </a:lnSpc>
              <a:spcBef>
                <a:spcPts val="525"/>
              </a:spcBef>
              <a:buClr>
                <a:schemeClr val="accent5">
                  <a:lumMod val="75000"/>
                </a:schemeClr>
              </a:buClr>
              <a:buSzPct val="100000"/>
              <a:buFont typeface="Arial" pitchFamily="34" charset="0"/>
              <a:buChar char="•"/>
              <a:defRPr sz="2100">
                <a:solidFill>
                  <a:srgbClr val="054E65"/>
                </a:solidFill>
                <a:latin typeface="Century Gothic"/>
                <a:ea typeface="Century Gothic"/>
                <a:cs typeface="Century Gothic"/>
                <a:sym typeface="Century Gothic"/>
              </a:defRPr>
            </a:pPr>
            <a:r>
              <a:rPr sz="1600" dirty="0" err="1">
                <a:solidFill>
                  <a:srgbClr val="054E65"/>
                </a:solidFill>
                <a:latin typeface="Century Gothic"/>
                <a:ea typeface="Century Gothic"/>
                <a:cs typeface="Century Gothic"/>
                <a:sym typeface="Century Gothic"/>
              </a:rPr>
              <a:t>Autoconciencia</a:t>
            </a:r>
            <a:endParaRPr sz="1600" dirty="0">
              <a:solidFill>
                <a:srgbClr val="054E65"/>
              </a:solidFill>
              <a:latin typeface="Century Gothic"/>
              <a:ea typeface="Century Gothic"/>
              <a:cs typeface="Century Gothic"/>
              <a:sym typeface="Century Gothic"/>
            </a:endParaRPr>
          </a:p>
        </p:txBody>
      </p:sp>
      <p:pic>
        <p:nvPicPr>
          <p:cNvPr id="521" name="Imagen 5" descr="Imagen 5"/>
          <p:cNvPicPr>
            <a:picLocks noChangeAspect="1"/>
          </p:cNvPicPr>
          <p:nvPr/>
        </p:nvPicPr>
        <p:blipFill>
          <a:blip r:embed="rId2">
            <a:extLst/>
          </a:blip>
          <a:stretch>
            <a:fillRect/>
          </a:stretch>
        </p:blipFill>
        <p:spPr>
          <a:xfrm>
            <a:off x="6430490" y="3899729"/>
            <a:ext cx="2372317" cy="889980"/>
          </a:xfrm>
          <a:prstGeom prst="rect">
            <a:avLst/>
          </a:prstGeom>
          <a:ln w="12700">
            <a:noFill/>
            <a:miter lim="4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22" name="Rectángulo 1"/>
          <p:cNvSpPr txBox="1"/>
          <p:nvPr/>
        </p:nvSpPr>
        <p:spPr>
          <a:xfrm>
            <a:off x="805897" y="1194360"/>
            <a:ext cx="2856870"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algn="ctr">
              <a:defRPr sz="2000" b="1">
                <a:solidFill>
                  <a:srgbClr val="385723"/>
                </a:solidFill>
                <a:latin typeface="Century Gothic"/>
                <a:ea typeface="Century Gothic"/>
                <a:cs typeface="Century Gothic"/>
                <a:sym typeface="Century Gothic"/>
              </a:defRPr>
            </a:lvl1pPr>
          </a:lstStyle>
          <a:p>
            <a:r>
              <a:rPr dirty="0" err="1">
                <a:solidFill>
                  <a:schemeClr val="tx2">
                    <a:lumMod val="75000"/>
                  </a:schemeClr>
                </a:solidFill>
              </a:rPr>
              <a:t>Resultados</a:t>
            </a:r>
            <a:r>
              <a:rPr dirty="0">
                <a:solidFill>
                  <a:schemeClr val="tx2">
                    <a:lumMod val="75000"/>
                  </a:schemeClr>
                </a:solidFill>
              </a:rPr>
              <a:t> del </a:t>
            </a:r>
            <a:r>
              <a:rPr dirty="0" err="1">
                <a:solidFill>
                  <a:schemeClr val="tx2">
                    <a:lumMod val="75000"/>
                  </a:schemeClr>
                </a:solidFill>
              </a:rPr>
              <a:t>castigo</a:t>
            </a:r>
            <a:endParaRPr dirty="0">
              <a:solidFill>
                <a:schemeClr val="tx2">
                  <a:lumMod val="75000"/>
                </a:schemeClr>
              </a:solidFill>
            </a:endParaRPr>
          </a:p>
        </p:txBody>
      </p:sp>
      <p:sp>
        <p:nvSpPr>
          <p:cNvPr id="523" name="Rectángulo 2"/>
          <p:cNvSpPr txBox="1"/>
          <p:nvPr/>
        </p:nvSpPr>
        <p:spPr>
          <a:xfrm>
            <a:off x="4769261" y="1194359"/>
            <a:ext cx="3967751"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4289" tIns="34289" rIns="34289" bIns="34289">
            <a:spAutoFit/>
          </a:bodyPr>
          <a:lstStyle>
            <a:lvl1pPr algn="ctr">
              <a:defRPr sz="2000" b="1">
                <a:solidFill>
                  <a:srgbClr val="385723"/>
                </a:solidFill>
                <a:latin typeface="Century Gothic"/>
                <a:ea typeface="Century Gothic"/>
                <a:cs typeface="Century Gothic"/>
                <a:sym typeface="Century Gothic"/>
              </a:defRPr>
            </a:lvl1pPr>
          </a:lstStyle>
          <a:p>
            <a:r>
              <a:rPr dirty="0" err="1">
                <a:solidFill>
                  <a:schemeClr val="tx2">
                    <a:lumMod val="75000"/>
                  </a:schemeClr>
                </a:solidFill>
              </a:rPr>
              <a:t>Resultados</a:t>
            </a:r>
            <a:r>
              <a:rPr dirty="0">
                <a:solidFill>
                  <a:schemeClr val="tx2">
                    <a:lumMod val="75000"/>
                  </a:schemeClr>
                </a:solidFill>
              </a:rPr>
              <a:t> de la </a:t>
            </a:r>
            <a:r>
              <a:rPr dirty="0" err="1">
                <a:solidFill>
                  <a:schemeClr val="tx2">
                    <a:lumMod val="75000"/>
                  </a:schemeClr>
                </a:solidFill>
              </a:rPr>
              <a:t>consecuencia</a:t>
            </a:r>
            <a:endParaRPr dirty="0">
              <a:solidFill>
                <a:schemeClr val="tx2">
                  <a:lumMod val="75000"/>
                </a:schemeClr>
              </a:solidFill>
            </a:endParaRPr>
          </a:p>
        </p:txBody>
      </p:sp>
      <p:sp>
        <p:nvSpPr>
          <p:cNvPr id="524" name="CuadroTexto 6"/>
          <p:cNvSpPr txBox="1"/>
          <p:nvPr/>
        </p:nvSpPr>
        <p:spPr>
          <a:xfrm>
            <a:off x="2234332" y="521458"/>
            <a:ext cx="4005698" cy="438580"/>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lgn="ctr">
              <a:defRPr sz="2400" b="1">
                <a:latin typeface="Century Gothic"/>
                <a:ea typeface="Century Gothic"/>
                <a:cs typeface="Century Gothic"/>
                <a:sym typeface="Century Gothic"/>
              </a:defRPr>
            </a:lvl1pPr>
          </a:lstStyle>
          <a:p>
            <a:r>
              <a:t>Castigo VS Consecuencia</a:t>
            </a:r>
          </a:p>
        </p:txBody>
      </p:sp>
    </p:spTree>
    <p:extLst>
      <p:ext uri="{BB962C8B-B14F-4D97-AF65-F5344CB8AC3E}">
        <p14:creationId xmlns:p14="http://schemas.microsoft.com/office/powerpoint/2010/main" val="376098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851670"/>
            <a:ext cx="6204516" cy="1406645"/>
          </a:xfrm>
        </p:spPr>
        <p:txBody>
          <a:bodyPr/>
          <a:lstStyle/>
          <a:p>
            <a:pPr algn="ctr"/>
            <a:r>
              <a:rPr lang="es-MX" dirty="0"/>
              <a:t>Acuerdos Escolares para la Convivencia</a:t>
            </a:r>
            <a:br>
              <a:rPr lang="es-MX" dirty="0"/>
            </a:br>
            <a:r>
              <a:rPr lang="es-MX" dirty="0"/>
              <a:t>(AEC) </a:t>
            </a:r>
          </a:p>
        </p:txBody>
      </p:sp>
      <p:sp>
        <p:nvSpPr>
          <p:cNvPr id="4" name="3 Marcador de número de diapositiva"/>
          <p:cNvSpPr>
            <a:spLocks noGrp="1"/>
          </p:cNvSpPr>
          <p:nvPr>
            <p:ph type="sldNum" sz="quarter" idx="12"/>
          </p:nvPr>
        </p:nvSpPr>
        <p:spPr/>
        <p:txBody>
          <a:bodyPr/>
          <a:lstStyle/>
          <a:p>
            <a:fld id="{86CB4B4D-7CA3-9044-876B-883B54F8677D}" type="slidenum">
              <a:rPr lang="es-MX" smtClean="0"/>
              <a:t>9</a:t>
            </a:fld>
            <a:endParaRPr lang="es-MX"/>
          </a:p>
        </p:txBody>
      </p:sp>
      <p:sp>
        <p:nvSpPr>
          <p:cNvPr id="5" name="Título 5"/>
          <p:cNvSpPr txBox="1">
            <a:spLocks/>
          </p:cNvSpPr>
          <p:nvPr/>
        </p:nvSpPr>
        <p:spPr>
          <a:xfrm>
            <a:off x="-25761" y="2427734"/>
            <a:ext cx="7989754" cy="1255084"/>
          </a:xfrm>
          <a:prstGeom prst="rect">
            <a:avLst/>
          </a:prstGeom>
          <a:noFill/>
          <a:ln>
            <a:noFill/>
          </a:ln>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1pPr>
            <a:lvl2pPr marR="0" lvl="1"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2pPr>
            <a:lvl3pPr marR="0" lvl="2"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3pPr>
            <a:lvl4pPr marR="0" lvl="3"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4pPr>
            <a:lvl5pPr marR="0" lvl="4"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5pPr>
            <a:lvl6pPr marR="0" lvl="5"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6pPr>
            <a:lvl7pPr marR="0" lvl="6"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7pPr>
            <a:lvl8pPr marR="0" lvl="7"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8pPr>
            <a:lvl9pPr marR="0" lvl="8" algn="l" rtl="0">
              <a:lnSpc>
                <a:spcPct val="100000"/>
              </a:lnSpc>
              <a:spcBef>
                <a:spcPts val="0"/>
              </a:spcBef>
              <a:spcAft>
                <a:spcPts val="0"/>
              </a:spcAft>
              <a:buClr>
                <a:schemeClr val="accent4"/>
              </a:buClr>
              <a:buSzPts val="3500"/>
              <a:buFont typeface="Bebas Neue"/>
              <a:buNone/>
              <a:defRPr sz="3500" b="1" i="0" u="none" strike="noStrike" cap="none">
                <a:solidFill>
                  <a:schemeClr val="accent4"/>
                </a:solidFill>
                <a:latin typeface="Bebas Neue"/>
                <a:ea typeface="Bebas Neue"/>
                <a:cs typeface="Bebas Neue"/>
                <a:sym typeface="Bebas Neue"/>
              </a:defRPr>
            </a:lvl9pPr>
          </a:lstStyle>
          <a:p>
            <a:pPr algn="ctr">
              <a:defRPr sz="3200" b="1">
                <a:latin typeface="Century Gothic"/>
                <a:ea typeface="Century Gothic"/>
                <a:cs typeface="Century Gothic"/>
                <a:sym typeface="Century Gothic"/>
              </a:defRPr>
            </a:pPr>
            <a:r>
              <a:rPr lang="es-MX" dirty="0" smtClean="0">
                <a:latin typeface="Century Gothic"/>
                <a:ea typeface="Century Gothic"/>
                <a:cs typeface="Century Gothic"/>
                <a:sym typeface="Century Gothic"/>
              </a:rPr>
              <a:t/>
            </a:r>
            <a:br>
              <a:rPr lang="es-MX" dirty="0" smtClean="0">
                <a:latin typeface="Century Gothic"/>
                <a:ea typeface="Century Gothic"/>
                <a:cs typeface="Century Gothic"/>
                <a:sym typeface="Century Gothic"/>
              </a:rPr>
            </a:br>
            <a:endParaRPr lang="es-MX" dirty="0">
              <a:latin typeface="Century Gothic"/>
              <a:ea typeface="Century Gothic"/>
              <a:cs typeface="Century Gothic"/>
              <a:sym typeface="Century Gothic"/>
            </a:endParaRPr>
          </a:p>
        </p:txBody>
      </p:sp>
      <p:grpSp>
        <p:nvGrpSpPr>
          <p:cNvPr id="6" name="Google Shape;1712;p25"/>
          <p:cNvGrpSpPr/>
          <p:nvPr/>
        </p:nvGrpSpPr>
        <p:grpSpPr>
          <a:xfrm>
            <a:off x="6151763" y="411510"/>
            <a:ext cx="1117749" cy="1006721"/>
            <a:chOff x="7071664" y="3215754"/>
            <a:chExt cx="1117749" cy="1006721"/>
          </a:xfrm>
        </p:grpSpPr>
        <p:sp>
          <p:nvSpPr>
            <p:cNvPr id="7" name="Google Shape;1713;p25"/>
            <p:cNvSpPr/>
            <p:nvPr/>
          </p:nvSpPr>
          <p:spPr>
            <a:xfrm>
              <a:off x="7089997" y="3220580"/>
              <a:ext cx="882336" cy="949407"/>
            </a:xfrm>
            <a:custGeom>
              <a:avLst/>
              <a:gdLst/>
              <a:ahLst/>
              <a:cxnLst/>
              <a:rect l="l" t="t" r="r" b="b"/>
              <a:pathLst>
                <a:path w="27241" h="29314" extrusionOk="0">
                  <a:moveTo>
                    <a:pt x="16214" y="1"/>
                  </a:moveTo>
                  <a:cubicBezTo>
                    <a:pt x="16060" y="1"/>
                    <a:pt x="15904" y="35"/>
                    <a:pt x="15757" y="108"/>
                  </a:cubicBezTo>
                  <a:lnTo>
                    <a:pt x="716" y="7610"/>
                  </a:lnTo>
                  <a:cubicBezTo>
                    <a:pt x="208" y="7864"/>
                    <a:pt x="1" y="8483"/>
                    <a:pt x="255" y="8992"/>
                  </a:cubicBezTo>
                  <a:lnTo>
                    <a:pt x="10104" y="28742"/>
                  </a:lnTo>
                  <a:cubicBezTo>
                    <a:pt x="10284" y="29104"/>
                    <a:pt x="10648" y="29314"/>
                    <a:pt x="11026" y="29314"/>
                  </a:cubicBezTo>
                  <a:cubicBezTo>
                    <a:pt x="11181" y="29314"/>
                    <a:pt x="11337" y="29279"/>
                    <a:pt x="11485" y="29205"/>
                  </a:cubicBezTo>
                  <a:lnTo>
                    <a:pt x="26526" y="21703"/>
                  </a:lnTo>
                  <a:cubicBezTo>
                    <a:pt x="27034" y="21450"/>
                    <a:pt x="27240" y="20831"/>
                    <a:pt x="26988" y="20320"/>
                  </a:cubicBezTo>
                  <a:lnTo>
                    <a:pt x="17137" y="570"/>
                  </a:lnTo>
                  <a:cubicBezTo>
                    <a:pt x="16957" y="209"/>
                    <a:pt x="16592" y="1"/>
                    <a:pt x="16214" y="1"/>
                  </a:cubicBezTo>
                  <a:close/>
                </a:path>
              </a:pathLst>
            </a:custGeom>
            <a:solidFill>
              <a:srgbClr val="FEC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4;p25"/>
            <p:cNvSpPr/>
            <p:nvPr/>
          </p:nvSpPr>
          <p:spPr>
            <a:xfrm>
              <a:off x="7144317" y="3443981"/>
              <a:ext cx="359821" cy="708995"/>
            </a:xfrm>
            <a:custGeom>
              <a:avLst/>
              <a:gdLst/>
              <a:ahLst/>
              <a:cxnLst/>
              <a:rect l="l" t="t" r="r" b="b"/>
              <a:pathLst>
                <a:path w="11109" h="21891" extrusionOk="0">
                  <a:moveTo>
                    <a:pt x="170" y="1"/>
                  </a:moveTo>
                  <a:cubicBezTo>
                    <a:pt x="148" y="1"/>
                    <a:pt x="125" y="6"/>
                    <a:pt x="104" y="16"/>
                  </a:cubicBezTo>
                  <a:cubicBezTo>
                    <a:pt x="32" y="53"/>
                    <a:pt x="0" y="141"/>
                    <a:pt x="39" y="215"/>
                  </a:cubicBezTo>
                  <a:lnTo>
                    <a:pt x="10808" y="21810"/>
                  </a:lnTo>
                  <a:cubicBezTo>
                    <a:pt x="10833" y="21861"/>
                    <a:pt x="10886" y="21891"/>
                    <a:pt x="10940" y="21891"/>
                  </a:cubicBezTo>
                  <a:cubicBezTo>
                    <a:pt x="10962" y="21891"/>
                    <a:pt x="10987" y="21886"/>
                    <a:pt x="11006" y="21875"/>
                  </a:cubicBezTo>
                  <a:cubicBezTo>
                    <a:pt x="11079" y="21838"/>
                    <a:pt x="11109" y="21749"/>
                    <a:pt x="11072" y="21676"/>
                  </a:cubicBezTo>
                  <a:lnTo>
                    <a:pt x="303" y="82"/>
                  </a:lnTo>
                  <a:cubicBezTo>
                    <a:pt x="277" y="30"/>
                    <a:pt x="224" y="1"/>
                    <a:pt x="17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5;p25"/>
            <p:cNvSpPr/>
            <p:nvPr/>
          </p:nvSpPr>
          <p:spPr>
            <a:xfrm>
              <a:off x="7267566" y="3383669"/>
              <a:ext cx="401344" cy="204268"/>
            </a:xfrm>
            <a:custGeom>
              <a:avLst/>
              <a:gdLst/>
              <a:ahLst/>
              <a:cxnLst/>
              <a:rect l="l" t="t" r="r" b="b"/>
              <a:pathLst>
                <a:path w="12391" h="6307" extrusionOk="0">
                  <a:moveTo>
                    <a:pt x="12220" y="0"/>
                  </a:moveTo>
                  <a:cubicBezTo>
                    <a:pt x="12198" y="0"/>
                    <a:pt x="12175" y="6"/>
                    <a:pt x="12154" y="17"/>
                  </a:cubicBezTo>
                  <a:lnTo>
                    <a:pt x="104" y="6025"/>
                  </a:lnTo>
                  <a:cubicBezTo>
                    <a:pt x="32" y="6062"/>
                    <a:pt x="0" y="6152"/>
                    <a:pt x="39" y="6224"/>
                  </a:cubicBezTo>
                  <a:cubicBezTo>
                    <a:pt x="64" y="6275"/>
                    <a:pt x="117" y="6306"/>
                    <a:pt x="171" y="6306"/>
                  </a:cubicBezTo>
                  <a:cubicBezTo>
                    <a:pt x="192" y="6306"/>
                    <a:pt x="216" y="6302"/>
                    <a:pt x="237" y="6289"/>
                  </a:cubicBezTo>
                  <a:lnTo>
                    <a:pt x="12287" y="281"/>
                  </a:lnTo>
                  <a:cubicBezTo>
                    <a:pt x="12359" y="244"/>
                    <a:pt x="12391" y="155"/>
                    <a:pt x="12352" y="82"/>
                  </a:cubicBezTo>
                  <a:cubicBezTo>
                    <a:pt x="12326" y="31"/>
                    <a:pt x="12275" y="0"/>
                    <a:pt x="122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16;p25"/>
            <p:cNvSpPr/>
            <p:nvPr/>
          </p:nvSpPr>
          <p:spPr>
            <a:xfrm>
              <a:off x="7286418" y="3421567"/>
              <a:ext cx="401344" cy="204203"/>
            </a:xfrm>
            <a:custGeom>
              <a:avLst/>
              <a:gdLst/>
              <a:ahLst/>
              <a:cxnLst/>
              <a:rect l="l" t="t" r="r" b="b"/>
              <a:pathLst>
                <a:path w="12391" h="6305" extrusionOk="0">
                  <a:moveTo>
                    <a:pt x="12220" y="0"/>
                  </a:moveTo>
                  <a:cubicBezTo>
                    <a:pt x="12198" y="0"/>
                    <a:pt x="12175" y="5"/>
                    <a:pt x="12154" y="15"/>
                  </a:cubicBezTo>
                  <a:lnTo>
                    <a:pt x="104" y="6025"/>
                  </a:lnTo>
                  <a:cubicBezTo>
                    <a:pt x="32" y="6062"/>
                    <a:pt x="0" y="6150"/>
                    <a:pt x="39" y="6224"/>
                  </a:cubicBezTo>
                  <a:cubicBezTo>
                    <a:pt x="64" y="6275"/>
                    <a:pt x="115" y="6305"/>
                    <a:pt x="171" y="6305"/>
                  </a:cubicBezTo>
                  <a:cubicBezTo>
                    <a:pt x="192" y="6305"/>
                    <a:pt x="216" y="6301"/>
                    <a:pt x="237" y="6289"/>
                  </a:cubicBezTo>
                  <a:lnTo>
                    <a:pt x="12287" y="279"/>
                  </a:lnTo>
                  <a:cubicBezTo>
                    <a:pt x="12360" y="243"/>
                    <a:pt x="12391" y="154"/>
                    <a:pt x="12352" y="81"/>
                  </a:cubicBezTo>
                  <a:cubicBezTo>
                    <a:pt x="12326" y="29"/>
                    <a:pt x="12274" y="0"/>
                    <a:pt x="122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17;p25"/>
            <p:cNvSpPr/>
            <p:nvPr/>
          </p:nvSpPr>
          <p:spPr>
            <a:xfrm>
              <a:off x="7305270" y="3459367"/>
              <a:ext cx="401344" cy="204268"/>
            </a:xfrm>
            <a:custGeom>
              <a:avLst/>
              <a:gdLst/>
              <a:ahLst/>
              <a:cxnLst/>
              <a:rect l="l" t="t" r="r" b="b"/>
              <a:pathLst>
                <a:path w="12391" h="6307" extrusionOk="0">
                  <a:moveTo>
                    <a:pt x="12221" y="0"/>
                  </a:moveTo>
                  <a:cubicBezTo>
                    <a:pt x="12198" y="0"/>
                    <a:pt x="12175" y="6"/>
                    <a:pt x="12154" y="17"/>
                  </a:cubicBezTo>
                  <a:lnTo>
                    <a:pt x="104" y="6025"/>
                  </a:lnTo>
                  <a:cubicBezTo>
                    <a:pt x="32" y="6062"/>
                    <a:pt x="1" y="6152"/>
                    <a:pt x="39" y="6224"/>
                  </a:cubicBezTo>
                  <a:cubicBezTo>
                    <a:pt x="64" y="6277"/>
                    <a:pt x="117" y="6306"/>
                    <a:pt x="171" y="6306"/>
                  </a:cubicBezTo>
                  <a:cubicBezTo>
                    <a:pt x="195" y="6306"/>
                    <a:pt x="216" y="6301"/>
                    <a:pt x="238" y="6291"/>
                  </a:cubicBezTo>
                  <a:lnTo>
                    <a:pt x="12287" y="281"/>
                  </a:lnTo>
                  <a:cubicBezTo>
                    <a:pt x="12360" y="244"/>
                    <a:pt x="12391" y="155"/>
                    <a:pt x="12353" y="82"/>
                  </a:cubicBezTo>
                  <a:cubicBezTo>
                    <a:pt x="12326" y="31"/>
                    <a:pt x="12275" y="0"/>
                    <a:pt x="12221"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18;p25"/>
            <p:cNvSpPr/>
            <p:nvPr/>
          </p:nvSpPr>
          <p:spPr>
            <a:xfrm>
              <a:off x="7324218" y="3497265"/>
              <a:ext cx="401312" cy="204268"/>
            </a:xfrm>
            <a:custGeom>
              <a:avLst/>
              <a:gdLst/>
              <a:ahLst/>
              <a:cxnLst/>
              <a:rect l="l" t="t" r="r" b="b"/>
              <a:pathLst>
                <a:path w="12390" h="6307" extrusionOk="0">
                  <a:moveTo>
                    <a:pt x="12218" y="0"/>
                  </a:moveTo>
                  <a:cubicBezTo>
                    <a:pt x="12196" y="0"/>
                    <a:pt x="12174" y="5"/>
                    <a:pt x="12154" y="15"/>
                  </a:cubicBezTo>
                  <a:lnTo>
                    <a:pt x="103" y="6025"/>
                  </a:lnTo>
                  <a:cubicBezTo>
                    <a:pt x="30" y="6062"/>
                    <a:pt x="0" y="6152"/>
                    <a:pt x="37" y="6224"/>
                  </a:cubicBezTo>
                  <a:cubicBezTo>
                    <a:pt x="64" y="6275"/>
                    <a:pt x="115" y="6306"/>
                    <a:pt x="171" y="6306"/>
                  </a:cubicBezTo>
                  <a:cubicBezTo>
                    <a:pt x="191" y="6306"/>
                    <a:pt x="215" y="6301"/>
                    <a:pt x="236" y="6289"/>
                  </a:cubicBezTo>
                  <a:lnTo>
                    <a:pt x="12286" y="281"/>
                  </a:lnTo>
                  <a:cubicBezTo>
                    <a:pt x="12360" y="242"/>
                    <a:pt x="12389" y="154"/>
                    <a:pt x="12353" y="82"/>
                  </a:cubicBezTo>
                  <a:cubicBezTo>
                    <a:pt x="12325" y="30"/>
                    <a:pt x="12272" y="0"/>
                    <a:pt x="12218"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19;p25"/>
            <p:cNvSpPr/>
            <p:nvPr/>
          </p:nvSpPr>
          <p:spPr>
            <a:xfrm>
              <a:off x="7343038" y="3535065"/>
              <a:ext cx="401344" cy="204268"/>
            </a:xfrm>
            <a:custGeom>
              <a:avLst/>
              <a:gdLst/>
              <a:ahLst/>
              <a:cxnLst/>
              <a:rect l="l" t="t" r="r" b="b"/>
              <a:pathLst>
                <a:path w="12391" h="6307" extrusionOk="0">
                  <a:moveTo>
                    <a:pt x="12221" y="1"/>
                  </a:moveTo>
                  <a:cubicBezTo>
                    <a:pt x="12198" y="1"/>
                    <a:pt x="12176" y="6"/>
                    <a:pt x="12155" y="17"/>
                  </a:cubicBezTo>
                  <a:lnTo>
                    <a:pt x="104" y="6027"/>
                  </a:lnTo>
                  <a:cubicBezTo>
                    <a:pt x="31" y="6064"/>
                    <a:pt x="0" y="6152"/>
                    <a:pt x="38" y="6225"/>
                  </a:cubicBezTo>
                  <a:cubicBezTo>
                    <a:pt x="65" y="6277"/>
                    <a:pt x="117" y="6306"/>
                    <a:pt x="172" y="6306"/>
                  </a:cubicBezTo>
                  <a:cubicBezTo>
                    <a:pt x="193" y="6306"/>
                    <a:pt x="216" y="6301"/>
                    <a:pt x="237" y="6291"/>
                  </a:cubicBezTo>
                  <a:lnTo>
                    <a:pt x="12287" y="281"/>
                  </a:lnTo>
                  <a:cubicBezTo>
                    <a:pt x="12361" y="244"/>
                    <a:pt x="12391" y="156"/>
                    <a:pt x="12354" y="82"/>
                  </a:cubicBezTo>
                  <a:cubicBezTo>
                    <a:pt x="12326" y="31"/>
                    <a:pt x="12274" y="1"/>
                    <a:pt x="12221"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20;p25"/>
            <p:cNvSpPr/>
            <p:nvPr/>
          </p:nvSpPr>
          <p:spPr>
            <a:xfrm>
              <a:off x="7361922" y="3572898"/>
              <a:ext cx="401312" cy="204268"/>
            </a:xfrm>
            <a:custGeom>
              <a:avLst/>
              <a:gdLst/>
              <a:ahLst/>
              <a:cxnLst/>
              <a:rect l="l" t="t" r="r" b="b"/>
              <a:pathLst>
                <a:path w="12390" h="6307" extrusionOk="0">
                  <a:moveTo>
                    <a:pt x="12219" y="1"/>
                  </a:moveTo>
                  <a:cubicBezTo>
                    <a:pt x="12197" y="1"/>
                    <a:pt x="12175" y="6"/>
                    <a:pt x="12154" y="16"/>
                  </a:cubicBezTo>
                  <a:lnTo>
                    <a:pt x="103" y="6026"/>
                  </a:lnTo>
                  <a:cubicBezTo>
                    <a:pt x="30" y="6063"/>
                    <a:pt x="1" y="6152"/>
                    <a:pt x="38" y="6224"/>
                  </a:cubicBezTo>
                  <a:cubicBezTo>
                    <a:pt x="65" y="6276"/>
                    <a:pt x="116" y="6307"/>
                    <a:pt x="171" y="6307"/>
                  </a:cubicBezTo>
                  <a:cubicBezTo>
                    <a:pt x="194" y="6307"/>
                    <a:pt x="215" y="6301"/>
                    <a:pt x="236" y="6290"/>
                  </a:cubicBezTo>
                  <a:lnTo>
                    <a:pt x="12286" y="281"/>
                  </a:lnTo>
                  <a:cubicBezTo>
                    <a:pt x="12360" y="243"/>
                    <a:pt x="12390" y="155"/>
                    <a:pt x="12353" y="83"/>
                  </a:cubicBezTo>
                  <a:cubicBezTo>
                    <a:pt x="12326" y="30"/>
                    <a:pt x="12273" y="1"/>
                    <a:pt x="1221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21;p25"/>
            <p:cNvSpPr/>
            <p:nvPr/>
          </p:nvSpPr>
          <p:spPr>
            <a:xfrm>
              <a:off x="7380838" y="3610763"/>
              <a:ext cx="401312" cy="204268"/>
            </a:xfrm>
            <a:custGeom>
              <a:avLst/>
              <a:gdLst/>
              <a:ahLst/>
              <a:cxnLst/>
              <a:rect l="l" t="t" r="r" b="b"/>
              <a:pathLst>
                <a:path w="12390" h="6307" extrusionOk="0">
                  <a:moveTo>
                    <a:pt x="12220" y="1"/>
                  </a:moveTo>
                  <a:cubicBezTo>
                    <a:pt x="12197" y="1"/>
                    <a:pt x="12175" y="6"/>
                    <a:pt x="12153" y="17"/>
                  </a:cubicBezTo>
                  <a:lnTo>
                    <a:pt x="102" y="6027"/>
                  </a:lnTo>
                  <a:cubicBezTo>
                    <a:pt x="30" y="6064"/>
                    <a:pt x="0" y="6152"/>
                    <a:pt x="37" y="6225"/>
                  </a:cubicBezTo>
                  <a:cubicBezTo>
                    <a:pt x="64" y="6276"/>
                    <a:pt x="115" y="6306"/>
                    <a:pt x="171" y="6306"/>
                  </a:cubicBezTo>
                  <a:cubicBezTo>
                    <a:pt x="192" y="6306"/>
                    <a:pt x="215" y="6302"/>
                    <a:pt x="236" y="6291"/>
                  </a:cubicBezTo>
                  <a:lnTo>
                    <a:pt x="12287" y="281"/>
                  </a:lnTo>
                  <a:cubicBezTo>
                    <a:pt x="12359" y="244"/>
                    <a:pt x="12389" y="156"/>
                    <a:pt x="12352" y="82"/>
                  </a:cubicBezTo>
                  <a:cubicBezTo>
                    <a:pt x="12326" y="31"/>
                    <a:pt x="12274" y="1"/>
                    <a:pt x="1222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2;p25"/>
            <p:cNvSpPr/>
            <p:nvPr/>
          </p:nvSpPr>
          <p:spPr>
            <a:xfrm>
              <a:off x="7399690" y="3648628"/>
              <a:ext cx="401312" cy="204236"/>
            </a:xfrm>
            <a:custGeom>
              <a:avLst/>
              <a:gdLst/>
              <a:ahLst/>
              <a:cxnLst/>
              <a:rect l="l" t="t" r="r" b="b"/>
              <a:pathLst>
                <a:path w="12390" h="6306" extrusionOk="0">
                  <a:moveTo>
                    <a:pt x="12219" y="1"/>
                  </a:moveTo>
                  <a:cubicBezTo>
                    <a:pt x="12197" y="1"/>
                    <a:pt x="12175" y="6"/>
                    <a:pt x="12154" y="16"/>
                  </a:cubicBezTo>
                  <a:lnTo>
                    <a:pt x="103" y="6025"/>
                  </a:lnTo>
                  <a:cubicBezTo>
                    <a:pt x="30" y="6063"/>
                    <a:pt x="0" y="6151"/>
                    <a:pt x="37" y="6223"/>
                  </a:cubicBezTo>
                  <a:cubicBezTo>
                    <a:pt x="64" y="6276"/>
                    <a:pt x="115" y="6306"/>
                    <a:pt x="171" y="6306"/>
                  </a:cubicBezTo>
                  <a:cubicBezTo>
                    <a:pt x="192" y="6306"/>
                    <a:pt x="215" y="6300"/>
                    <a:pt x="236" y="6289"/>
                  </a:cubicBezTo>
                  <a:lnTo>
                    <a:pt x="12287" y="280"/>
                  </a:lnTo>
                  <a:cubicBezTo>
                    <a:pt x="12359" y="243"/>
                    <a:pt x="12389" y="154"/>
                    <a:pt x="12352" y="81"/>
                  </a:cubicBezTo>
                  <a:cubicBezTo>
                    <a:pt x="12326" y="30"/>
                    <a:pt x="12274" y="1"/>
                    <a:pt x="12219"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3;p25"/>
            <p:cNvSpPr/>
            <p:nvPr/>
          </p:nvSpPr>
          <p:spPr>
            <a:xfrm>
              <a:off x="7418542" y="3686429"/>
              <a:ext cx="401312" cy="204236"/>
            </a:xfrm>
            <a:custGeom>
              <a:avLst/>
              <a:gdLst/>
              <a:ahLst/>
              <a:cxnLst/>
              <a:rect l="l" t="t" r="r" b="b"/>
              <a:pathLst>
                <a:path w="12390" h="6306" extrusionOk="0">
                  <a:moveTo>
                    <a:pt x="12220" y="0"/>
                  </a:moveTo>
                  <a:cubicBezTo>
                    <a:pt x="12197" y="0"/>
                    <a:pt x="12175" y="5"/>
                    <a:pt x="12154" y="16"/>
                  </a:cubicBezTo>
                  <a:lnTo>
                    <a:pt x="103" y="6026"/>
                  </a:lnTo>
                  <a:cubicBezTo>
                    <a:pt x="30" y="6063"/>
                    <a:pt x="0" y="6151"/>
                    <a:pt x="37" y="6225"/>
                  </a:cubicBezTo>
                  <a:cubicBezTo>
                    <a:pt x="64" y="6276"/>
                    <a:pt x="115" y="6306"/>
                    <a:pt x="171" y="6306"/>
                  </a:cubicBezTo>
                  <a:cubicBezTo>
                    <a:pt x="194" y="6306"/>
                    <a:pt x="215" y="6302"/>
                    <a:pt x="236" y="6290"/>
                  </a:cubicBezTo>
                  <a:lnTo>
                    <a:pt x="12287" y="280"/>
                  </a:lnTo>
                  <a:cubicBezTo>
                    <a:pt x="12360" y="243"/>
                    <a:pt x="12389" y="155"/>
                    <a:pt x="12352" y="82"/>
                  </a:cubicBezTo>
                  <a:cubicBezTo>
                    <a:pt x="12326" y="30"/>
                    <a:pt x="12274" y="0"/>
                    <a:pt x="122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24;p25"/>
            <p:cNvSpPr/>
            <p:nvPr/>
          </p:nvSpPr>
          <p:spPr>
            <a:xfrm>
              <a:off x="7437426" y="3724326"/>
              <a:ext cx="401312" cy="204236"/>
            </a:xfrm>
            <a:custGeom>
              <a:avLst/>
              <a:gdLst/>
              <a:ahLst/>
              <a:cxnLst/>
              <a:rect l="l" t="t" r="r" b="b"/>
              <a:pathLst>
                <a:path w="12390" h="6306" extrusionOk="0">
                  <a:moveTo>
                    <a:pt x="12220" y="1"/>
                  </a:moveTo>
                  <a:cubicBezTo>
                    <a:pt x="12198" y="1"/>
                    <a:pt x="12175" y="6"/>
                    <a:pt x="12154" y="16"/>
                  </a:cubicBezTo>
                  <a:lnTo>
                    <a:pt x="105" y="6025"/>
                  </a:lnTo>
                  <a:cubicBezTo>
                    <a:pt x="31" y="6063"/>
                    <a:pt x="1" y="6151"/>
                    <a:pt x="38" y="6223"/>
                  </a:cubicBezTo>
                  <a:cubicBezTo>
                    <a:pt x="65" y="6276"/>
                    <a:pt x="116" y="6306"/>
                    <a:pt x="171" y="6306"/>
                  </a:cubicBezTo>
                  <a:cubicBezTo>
                    <a:pt x="193" y="6306"/>
                    <a:pt x="215" y="6300"/>
                    <a:pt x="237" y="6290"/>
                  </a:cubicBezTo>
                  <a:lnTo>
                    <a:pt x="12288" y="280"/>
                  </a:lnTo>
                  <a:cubicBezTo>
                    <a:pt x="12360" y="243"/>
                    <a:pt x="12390" y="154"/>
                    <a:pt x="12353" y="81"/>
                  </a:cubicBezTo>
                  <a:cubicBezTo>
                    <a:pt x="12327" y="30"/>
                    <a:pt x="12274" y="1"/>
                    <a:pt x="1222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25;p25"/>
            <p:cNvSpPr/>
            <p:nvPr/>
          </p:nvSpPr>
          <p:spPr>
            <a:xfrm>
              <a:off x="7456310" y="3762159"/>
              <a:ext cx="401312" cy="204268"/>
            </a:xfrm>
            <a:custGeom>
              <a:avLst/>
              <a:gdLst/>
              <a:ahLst/>
              <a:cxnLst/>
              <a:rect l="l" t="t" r="r" b="b"/>
              <a:pathLst>
                <a:path w="12390" h="6307" extrusionOk="0">
                  <a:moveTo>
                    <a:pt x="12218" y="0"/>
                  </a:moveTo>
                  <a:cubicBezTo>
                    <a:pt x="12196" y="0"/>
                    <a:pt x="12174" y="5"/>
                    <a:pt x="12153" y="15"/>
                  </a:cubicBezTo>
                  <a:lnTo>
                    <a:pt x="104" y="6025"/>
                  </a:lnTo>
                  <a:cubicBezTo>
                    <a:pt x="30" y="6062"/>
                    <a:pt x="0" y="6151"/>
                    <a:pt x="37" y="6224"/>
                  </a:cubicBezTo>
                  <a:cubicBezTo>
                    <a:pt x="64" y="6275"/>
                    <a:pt x="115" y="6306"/>
                    <a:pt x="170" y="6306"/>
                  </a:cubicBezTo>
                  <a:cubicBezTo>
                    <a:pt x="192" y="6306"/>
                    <a:pt x="214" y="6301"/>
                    <a:pt x="236" y="6289"/>
                  </a:cubicBezTo>
                  <a:lnTo>
                    <a:pt x="12287" y="281"/>
                  </a:lnTo>
                  <a:cubicBezTo>
                    <a:pt x="12359" y="244"/>
                    <a:pt x="12389" y="154"/>
                    <a:pt x="12352" y="82"/>
                  </a:cubicBezTo>
                  <a:cubicBezTo>
                    <a:pt x="12326" y="30"/>
                    <a:pt x="12273" y="0"/>
                    <a:pt x="12218"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6;p25"/>
            <p:cNvSpPr/>
            <p:nvPr/>
          </p:nvSpPr>
          <p:spPr>
            <a:xfrm>
              <a:off x="7475162" y="3799959"/>
              <a:ext cx="401312" cy="204268"/>
            </a:xfrm>
            <a:custGeom>
              <a:avLst/>
              <a:gdLst/>
              <a:ahLst/>
              <a:cxnLst/>
              <a:rect l="l" t="t" r="r" b="b"/>
              <a:pathLst>
                <a:path w="12390" h="6307" extrusionOk="0">
                  <a:moveTo>
                    <a:pt x="12220" y="1"/>
                  </a:moveTo>
                  <a:cubicBezTo>
                    <a:pt x="12197" y="1"/>
                    <a:pt x="12175" y="6"/>
                    <a:pt x="12153" y="17"/>
                  </a:cubicBezTo>
                  <a:lnTo>
                    <a:pt x="104" y="6025"/>
                  </a:lnTo>
                  <a:cubicBezTo>
                    <a:pt x="30" y="6063"/>
                    <a:pt x="0" y="6151"/>
                    <a:pt x="37" y="6225"/>
                  </a:cubicBezTo>
                  <a:cubicBezTo>
                    <a:pt x="64" y="6276"/>
                    <a:pt x="115" y="6306"/>
                    <a:pt x="171" y="6306"/>
                  </a:cubicBezTo>
                  <a:cubicBezTo>
                    <a:pt x="193" y="6306"/>
                    <a:pt x="215" y="6302"/>
                    <a:pt x="236" y="6291"/>
                  </a:cubicBezTo>
                  <a:lnTo>
                    <a:pt x="12287" y="281"/>
                  </a:lnTo>
                  <a:cubicBezTo>
                    <a:pt x="12359" y="244"/>
                    <a:pt x="12389" y="156"/>
                    <a:pt x="12352" y="82"/>
                  </a:cubicBezTo>
                  <a:cubicBezTo>
                    <a:pt x="12326" y="31"/>
                    <a:pt x="12274" y="1"/>
                    <a:pt x="12220"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25"/>
            <p:cNvSpPr/>
            <p:nvPr/>
          </p:nvSpPr>
          <p:spPr>
            <a:xfrm>
              <a:off x="7494046" y="3837889"/>
              <a:ext cx="401377" cy="204236"/>
            </a:xfrm>
            <a:custGeom>
              <a:avLst/>
              <a:gdLst/>
              <a:ahLst/>
              <a:cxnLst/>
              <a:rect l="l" t="t" r="r" b="b"/>
              <a:pathLst>
                <a:path w="12392" h="6306" extrusionOk="0">
                  <a:moveTo>
                    <a:pt x="12220" y="0"/>
                  </a:moveTo>
                  <a:cubicBezTo>
                    <a:pt x="12198" y="0"/>
                    <a:pt x="12175" y="5"/>
                    <a:pt x="12154" y="16"/>
                  </a:cubicBezTo>
                  <a:lnTo>
                    <a:pt x="104" y="6024"/>
                  </a:lnTo>
                  <a:cubicBezTo>
                    <a:pt x="32" y="6061"/>
                    <a:pt x="1" y="6150"/>
                    <a:pt x="39" y="6223"/>
                  </a:cubicBezTo>
                  <a:cubicBezTo>
                    <a:pt x="65" y="6274"/>
                    <a:pt x="117" y="6305"/>
                    <a:pt x="171" y="6305"/>
                  </a:cubicBezTo>
                  <a:cubicBezTo>
                    <a:pt x="192" y="6305"/>
                    <a:pt x="216" y="6299"/>
                    <a:pt x="238" y="6290"/>
                  </a:cubicBezTo>
                  <a:lnTo>
                    <a:pt x="12287" y="280"/>
                  </a:lnTo>
                  <a:cubicBezTo>
                    <a:pt x="12360" y="243"/>
                    <a:pt x="12391" y="153"/>
                    <a:pt x="12353" y="81"/>
                  </a:cubicBezTo>
                  <a:cubicBezTo>
                    <a:pt x="12327" y="30"/>
                    <a:pt x="12275" y="0"/>
                    <a:pt x="12220"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25"/>
            <p:cNvSpPr/>
            <p:nvPr/>
          </p:nvSpPr>
          <p:spPr>
            <a:xfrm>
              <a:off x="7512897" y="3875657"/>
              <a:ext cx="401377" cy="204268"/>
            </a:xfrm>
            <a:custGeom>
              <a:avLst/>
              <a:gdLst/>
              <a:ahLst/>
              <a:cxnLst/>
              <a:rect l="l" t="t" r="r" b="b"/>
              <a:pathLst>
                <a:path w="12392" h="6307" extrusionOk="0">
                  <a:moveTo>
                    <a:pt x="12221" y="1"/>
                  </a:moveTo>
                  <a:cubicBezTo>
                    <a:pt x="12198" y="1"/>
                    <a:pt x="12176" y="6"/>
                    <a:pt x="12154" y="17"/>
                  </a:cubicBezTo>
                  <a:lnTo>
                    <a:pt x="104" y="6026"/>
                  </a:lnTo>
                  <a:cubicBezTo>
                    <a:pt x="32" y="6063"/>
                    <a:pt x="1" y="6153"/>
                    <a:pt x="39" y="6225"/>
                  </a:cubicBezTo>
                  <a:cubicBezTo>
                    <a:pt x="65" y="6276"/>
                    <a:pt x="116" y="6306"/>
                    <a:pt x="171" y="6306"/>
                  </a:cubicBezTo>
                  <a:cubicBezTo>
                    <a:pt x="192" y="6306"/>
                    <a:pt x="217" y="6302"/>
                    <a:pt x="238" y="6291"/>
                  </a:cubicBezTo>
                  <a:lnTo>
                    <a:pt x="12288" y="282"/>
                  </a:lnTo>
                  <a:cubicBezTo>
                    <a:pt x="12360" y="244"/>
                    <a:pt x="12391" y="156"/>
                    <a:pt x="12353" y="83"/>
                  </a:cubicBezTo>
                  <a:cubicBezTo>
                    <a:pt x="12327" y="31"/>
                    <a:pt x="12275" y="1"/>
                    <a:pt x="12221" y="1"/>
                  </a:cubicBezTo>
                  <a:close/>
                </a:path>
              </a:pathLst>
            </a:custGeom>
            <a:solidFill>
              <a:srgbClr val="0A1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9;p25"/>
            <p:cNvSpPr/>
            <p:nvPr/>
          </p:nvSpPr>
          <p:spPr>
            <a:xfrm>
              <a:off x="7111214" y="3532182"/>
              <a:ext cx="861121" cy="637839"/>
            </a:xfrm>
            <a:custGeom>
              <a:avLst/>
              <a:gdLst/>
              <a:ahLst/>
              <a:cxnLst/>
              <a:rect l="l" t="t" r="r" b="b"/>
              <a:pathLst>
                <a:path w="26586" h="19694" extrusionOk="0">
                  <a:moveTo>
                    <a:pt x="1251" y="1"/>
                  </a:moveTo>
                  <a:cubicBezTo>
                    <a:pt x="829" y="1"/>
                    <a:pt x="407" y="60"/>
                    <a:pt x="0" y="175"/>
                  </a:cubicBezTo>
                  <a:lnTo>
                    <a:pt x="9449" y="19122"/>
                  </a:lnTo>
                  <a:cubicBezTo>
                    <a:pt x="9629" y="19484"/>
                    <a:pt x="9993" y="19694"/>
                    <a:pt x="10371" y="19694"/>
                  </a:cubicBezTo>
                  <a:cubicBezTo>
                    <a:pt x="10526" y="19694"/>
                    <a:pt x="10682" y="19659"/>
                    <a:pt x="10830" y="19585"/>
                  </a:cubicBezTo>
                  <a:lnTo>
                    <a:pt x="25871" y="12083"/>
                  </a:lnTo>
                  <a:cubicBezTo>
                    <a:pt x="26379" y="11830"/>
                    <a:pt x="26585" y="11213"/>
                    <a:pt x="26333" y="10702"/>
                  </a:cubicBezTo>
                  <a:lnTo>
                    <a:pt x="25773" y="9581"/>
                  </a:lnTo>
                  <a:cubicBezTo>
                    <a:pt x="25537" y="9525"/>
                    <a:pt x="25296" y="9500"/>
                    <a:pt x="25053" y="9500"/>
                  </a:cubicBezTo>
                  <a:cubicBezTo>
                    <a:pt x="23694" y="9500"/>
                    <a:pt x="22259" y="10280"/>
                    <a:pt x="21133" y="10838"/>
                  </a:cubicBezTo>
                  <a:cubicBezTo>
                    <a:pt x="17236" y="12759"/>
                    <a:pt x="15072" y="14221"/>
                    <a:pt x="13334" y="14221"/>
                  </a:cubicBezTo>
                  <a:cubicBezTo>
                    <a:pt x="12627" y="14221"/>
                    <a:pt x="11990" y="13980"/>
                    <a:pt x="11336" y="13429"/>
                  </a:cubicBezTo>
                  <a:cubicBezTo>
                    <a:pt x="7575" y="10263"/>
                    <a:pt x="6868" y="2044"/>
                    <a:pt x="2942" y="344"/>
                  </a:cubicBezTo>
                  <a:cubicBezTo>
                    <a:pt x="2408" y="113"/>
                    <a:pt x="1830" y="1"/>
                    <a:pt x="12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30;p25"/>
            <p:cNvSpPr/>
            <p:nvPr/>
          </p:nvSpPr>
          <p:spPr>
            <a:xfrm>
              <a:off x="7325806" y="3447188"/>
              <a:ext cx="72294" cy="54022"/>
            </a:xfrm>
            <a:custGeom>
              <a:avLst/>
              <a:gdLst/>
              <a:ahLst/>
              <a:cxnLst/>
              <a:rect l="l" t="t" r="r" b="b"/>
              <a:pathLst>
                <a:path w="2232" h="1668" extrusionOk="0">
                  <a:moveTo>
                    <a:pt x="1554" y="1"/>
                  </a:moveTo>
                  <a:cubicBezTo>
                    <a:pt x="970" y="1"/>
                    <a:pt x="181" y="440"/>
                    <a:pt x="62" y="1060"/>
                  </a:cubicBezTo>
                  <a:cubicBezTo>
                    <a:pt x="0" y="1382"/>
                    <a:pt x="235" y="1667"/>
                    <a:pt x="700" y="1667"/>
                  </a:cubicBezTo>
                  <a:cubicBezTo>
                    <a:pt x="717" y="1667"/>
                    <a:pt x="734" y="1667"/>
                    <a:pt x="751" y="1666"/>
                  </a:cubicBezTo>
                  <a:cubicBezTo>
                    <a:pt x="1546" y="1634"/>
                    <a:pt x="2232" y="941"/>
                    <a:pt x="2190" y="488"/>
                  </a:cubicBezTo>
                  <a:cubicBezTo>
                    <a:pt x="2159" y="147"/>
                    <a:pt x="1891" y="1"/>
                    <a:pt x="1554"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31;p25"/>
            <p:cNvSpPr/>
            <p:nvPr/>
          </p:nvSpPr>
          <p:spPr>
            <a:xfrm>
              <a:off x="7474028" y="3367927"/>
              <a:ext cx="87842" cy="52209"/>
            </a:xfrm>
            <a:custGeom>
              <a:avLst/>
              <a:gdLst/>
              <a:ahLst/>
              <a:cxnLst/>
              <a:rect l="l" t="t" r="r" b="b"/>
              <a:pathLst>
                <a:path w="2712" h="1612" extrusionOk="0">
                  <a:moveTo>
                    <a:pt x="1880" y="1"/>
                  </a:moveTo>
                  <a:cubicBezTo>
                    <a:pt x="1014" y="1"/>
                    <a:pt x="1" y="919"/>
                    <a:pt x="587" y="1451"/>
                  </a:cubicBezTo>
                  <a:cubicBezTo>
                    <a:pt x="703" y="1557"/>
                    <a:pt x="894" y="1611"/>
                    <a:pt x="1114" y="1611"/>
                  </a:cubicBezTo>
                  <a:cubicBezTo>
                    <a:pt x="1534" y="1611"/>
                    <a:pt x="2062" y="1416"/>
                    <a:pt x="2393" y="1014"/>
                  </a:cubicBezTo>
                  <a:cubicBezTo>
                    <a:pt x="2711" y="628"/>
                    <a:pt x="2628" y="249"/>
                    <a:pt x="2325" y="98"/>
                  </a:cubicBezTo>
                  <a:cubicBezTo>
                    <a:pt x="2189" y="31"/>
                    <a:pt x="2037" y="1"/>
                    <a:pt x="1880"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32;p25"/>
            <p:cNvSpPr/>
            <p:nvPr/>
          </p:nvSpPr>
          <p:spPr>
            <a:xfrm>
              <a:off x="7084523" y="3215754"/>
              <a:ext cx="893219" cy="958994"/>
            </a:xfrm>
            <a:custGeom>
              <a:avLst/>
              <a:gdLst/>
              <a:ahLst/>
              <a:cxnLst/>
              <a:rect l="l" t="t" r="r" b="b"/>
              <a:pathLst>
                <a:path w="27577" h="29610" extrusionOk="0">
                  <a:moveTo>
                    <a:pt x="16383" y="297"/>
                  </a:moveTo>
                  <a:cubicBezTo>
                    <a:pt x="16477" y="297"/>
                    <a:pt x="16574" y="313"/>
                    <a:pt x="16664" y="342"/>
                  </a:cubicBezTo>
                  <a:cubicBezTo>
                    <a:pt x="16887" y="418"/>
                    <a:pt x="17069" y="574"/>
                    <a:pt x="17173" y="784"/>
                  </a:cubicBezTo>
                  <a:lnTo>
                    <a:pt x="27023" y="20536"/>
                  </a:lnTo>
                  <a:cubicBezTo>
                    <a:pt x="27242" y="20970"/>
                    <a:pt x="27064" y="21503"/>
                    <a:pt x="26628" y="21719"/>
                  </a:cubicBezTo>
                  <a:lnTo>
                    <a:pt x="11589" y="29221"/>
                  </a:lnTo>
                  <a:cubicBezTo>
                    <a:pt x="11463" y="29283"/>
                    <a:pt x="11329" y="29313"/>
                    <a:pt x="11196" y="29313"/>
                  </a:cubicBezTo>
                  <a:cubicBezTo>
                    <a:pt x="10872" y="29313"/>
                    <a:pt x="10560" y="29134"/>
                    <a:pt x="10405" y="28823"/>
                  </a:cubicBezTo>
                  <a:lnTo>
                    <a:pt x="554" y="9073"/>
                  </a:lnTo>
                  <a:cubicBezTo>
                    <a:pt x="338" y="8638"/>
                    <a:pt x="516" y="8107"/>
                    <a:pt x="950" y="7891"/>
                  </a:cubicBezTo>
                  <a:lnTo>
                    <a:pt x="15992" y="389"/>
                  </a:lnTo>
                  <a:cubicBezTo>
                    <a:pt x="16115" y="328"/>
                    <a:pt x="16248" y="297"/>
                    <a:pt x="16383" y="297"/>
                  </a:cubicBezTo>
                  <a:close/>
                  <a:moveTo>
                    <a:pt x="16383" y="1"/>
                  </a:moveTo>
                  <a:cubicBezTo>
                    <a:pt x="16203" y="1"/>
                    <a:pt x="16025" y="43"/>
                    <a:pt x="15859" y="125"/>
                  </a:cubicBezTo>
                  <a:lnTo>
                    <a:pt x="818" y="7626"/>
                  </a:lnTo>
                  <a:cubicBezTo>
                    <a:pt x="238" y="7917"/>
                    <a:pt x="1" y="8625"/>
                    <a:pt x="290" y="9206"/>
                  </a:cubicBezTo>
                  <a:lnTo>
                    <a:pt x="10141" y="28957"/>
                  </a:lnTo>
                  <a:cubicBezTo>
                    <a:pt x="10348" y="29370"/>
                    <a:pt x="10765" y="29610"/>
                    <a:pt x="11198" y="29610"/>
                  </a:cubicBezTo>
                  <a:cubicBezTo>
                    <a:pt x="11373" y="29610"/>
                    <a:pt x="11553" y="29568"/>
                    <a:pt x="11719" y="29487"/>
                  </a:cubicBezTo>
                  <a:lnTo>
                    <a:pt x="26761" y="21985"/>
                  </a:lnTo>
                  <a:cubicBezTo>
                    <a:pt x="27340" y="21696"/>
                    <a:pt x="27577" y="20986"/>
                    <a:pt x="27287" y="20404"/>
                  </a:cubicBezTo>
                  <a:lnTo>
                    <a:pt x="17437" y="653"/>
                  </a:lnTo>
                  <a:cubicBezTo>
                    <a:pt x="17298" y="371"/>
                    <a:pt x="17056" y="162"/>
                    <a:pt x="16758" y="63"/>
                  </a:cubicBezTo>
                  <a:cubicBezTo>
                    <a:pt x="16635" y="21"/>
                    <a:pt x="16509" y="1"/>
                    <a:pt x="16383"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33;p25"/>
            <p:cNvSpPr/>
            <p:nvPr/>
          </p:nvSpPr>
          <p:spPr>
            <a:xfrm>
              <a:off x="7383592" y="3369385"/>
              <a:ext cx="81914" cy="66394"/>
            </a:xfrm>
            <a:custGeom>
              <a:avLst/>
              <a:gdLst/>
              <a:ahLst/>
              <a:cxnLst/>
              <a:rect l="l" t="t" r="r" b="b"/>
              <a:pathLst>
                <a:path w="2529" h="2050" extrusionOk="0">
                  <a:moveTo>
                    <a:pt x="2106" y="1"/>
                  </a:moveTo>
                  <a:cubicBezTo>
                    <a:pt x="2083" y="1"/>
                    <a:pt x="2060" y="6"/>
                    <a:pt x="2038" y="18"/>
                  </a:cubicBezTo>
                  <a:cubicBezTo>
                    <a:pt x="1965" y="55"/>
                    <a:pt x="1937" y="143"/>
                    <a:pt x="1974" y="217"/>
                  </a:cubicBezTo>
                  <a:cubicBezTo>
                    <a:pt x="2207" y="675"/>
                    <a:pt x="2194" y="1327"/>
                    <a:pt x="1710" y="1632"/>
                  </a:cubicBezTo>
                  <a:cubicBezTo>
                    <a:pt x="1564" y="1723"/>
                    <a:pt x="1421" y="1754"/>
                    <a:pt x="1294" y="1754"/>
                  </a:cubicBezTo>
                  <a:cubicBezTo>
                    <a:pt x="1202" y="1754"/>
                    <a:pt x="1118" y="1738"/>
                    <a:pt x="1050" y="1717"/>
                  </a:cubicBezTo>
                  <a:cubicBezTo>
                    <a:pt x="742" y="1625"/>
                    <a:pt x="449" y="1364"/>
                    <a:pt x="304" y="1051"/>
                  </a:cubicBezTo>
                  <a:cubicBezTo>
                    <a:pt x="278" y="997"/>
                    <a:pt x="224" y="965"/>
                    <a:pt x="168" y="965"/>
                  </a:cubicBezTo>
                  <a:cubicBezTo>
                    <a:pt x="148" y="965"/>
                    <a:pt x="127" y="970"/>
                    <a:pt x="107" y="979"/>
                  </a:cubicBezTo>
                  <a:cubicBezTo>
                    <a:pt x="32" y="1014"/>
                    <a:pt x="0" y="1101"/>
                    <a:pt x="34" y="1176"/>
                  </a:cubicBezTo>
                  <a:cubicBezTo>
                    <a:pt x="215" y="1568"/>
                    <a:pt x="571" y="1885"/>
                    <a:pt x="964" y="2000"/>
                  </a:cubicBezTo>
                  <a:cubicBezTo>
                    <a:pt x="1075" y="2034"/>
                    <a:pt x="1186" y="2049"/>
                    <a:pt x="1294" y="2049"/>
                  </a:cubicBezTo>
                  <a:cubicBezTo>
                    <a:pt x="1494" y="2049"/>
                    <a:pt x="1688" y="1993"/>
                    <a:pt x="1867" y="1880"/>
                  </a:cubicBezTo>
                  <a:cubicBezTo>
                    <a:pt x="2499" y="1483"/>
                    <a:pt x="2529" y="657"/>
                    <a:pt x="2237" y="82"/>
                  </a:cubicBezTo>
                  <a:cubicBezTo>
                    <a:pt x="2211" y="30"/>
                    <a:pt x="2159" y="1"/>
                    <a:pt x="210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34;p25"/>
            <p:cNvSpPr/>
            <p:nvPr/>
          </p:nvSpPr>
          <p:spPr>
            <a:xfrm>
              <a:off x="7452812" y="3309332"/>
              <a:ext cx="60990" cy="52273"/>
            </a:xfrm>
            <a:custGeom>
              <a:avLst/>
              <a:gdLst/>
              <a:ahLst/>
              <a:cxnLst/>
              <a:rect l="l" t="t" r="r" b="b"/>
              <a:pathLst>
                <a:path w="1883" h="1614" extrusionOk="0">
                  <a:moveTo>
                    <a:pt x="1512" y="0"/>
                  </a:moveTo>
                  <a:cubicBezTo>
                    <a:pt x="1490" y="0"/>
                    <a:pt x="1468" y="5"/>
                    <a:pt x="1447" y="16"/>
                  </a:cubicBezTo>
                  <a:cubicBezTo>
                    <a:pt x="1373" y="54"/>
                    <a:pt x="1343" y="142"/>
                    <a:pt x="1380" y="215"/>
                  </a:cubicBezTo>
                  <a:cubicBezTo>
                    <a:pt x="1558" y="563"/>
                    <a:pt x="1576" y="1043"/>
                    <a:pt x="1264" y="1244"/>
                  </a:cubicBezTo>
                  <a:cubicBezTo>
                    <a:pt x="1191" y="1292"/>
                    <a:pt x="1111" y="1316"/>
                    <a:pt x="1027" y="1316"/>
                  </a:cubicBezTo>
                  <a:cubicBezTo>
                    <a:pt x="980" y="1316"/>
                    <a:pt x="932" y="1309"/>
                    <a:pt x="882" y="1294"/>
                  </a:cubicBezTo>
                  <a:cubicBezTo>
                    <a:pt x="655" y="1229"/>
                    <a:pt x="420" y="1014"/>
                    <a:pt x="301" y="759"/>
                  </a:cubicBezTo>
                  <a:cubicBezTo>
                    <a:pt x="275" y="706"/>
                    <a:pt x="222" y="674"/>
                    <a:pt x="167" y="674"/>
                  </a:cubicBezTo>
                  <a:cubicBezTo>
                    <a:pt x="146" y="674"/>
                    <a:pt x="125" y="678"/>
                    <a:pt x="105" y="688"/>
                  </a:cubicBezTo>
                  <a:cubicBezTo>
                    <a:pt x="31" y="723"/>
                    <a:pt x="0" y="810"/>
                    <a:pt x="34" y="885"/>
                  </a:cubicBezTo>
                  <a:cubicBezTo>
                    <a:pt x="190" y="1219"/>
                    <a:pt x="490" y="1491"/>
                    <a:pt x="801" y="1581"/>
                  </a:cubicBezTo>
                  <a:cubicBezTo>
                    <a:pt x="876" y="1603"/>
                    <a:pt x="953" y="1613"/>
                    <a:pt x="1028" y="1613"/>
                  </a:cubicBezTo>
                  <a:cubicBezTo>
                    <a:pt x="1167" y="1613"/>
                    <a:pt x="1302" y="1575"/>
                    <a:pt x="1426" y="1493"/>
                  </a:cubicBezTo>
                  <a:cubicBezTo>
                    <a:pt x="1883" y="1197"/>
                    <a:pt x="1880" y="546"/>
                    <a:pt x="1646" y="83"/>
                  </a:cubicBezTo>
                  <a:cubicBezTo>
                    <a:pt x="1618" y="30"/>
                    <a:pt x="1566" y="0"/>
                    <a:pt x="1512"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35;p25"/>
            <p:cNvSpPr/>
            <p:nvPr/>
          </p:nvSpPr>
          <p:spPr>
            <a:xfrm>
              <a:off x="7305626" y="3382730"/>
              <a:ext cx="61023" cy="52306"/>
            </a:xfrm>
            <a:custGeom>
              <a:avLst/>
              <a:gdLst/>
              <a:ahLst/>
              <a:cxnLst/>
              <a:rect l="l" t="t" r="r" b="b"/>
              <a:pathLst>
                <a:path w="1884" h="1615" extrusionOk="0">
                  <a:moveTo>
                    <a:pt x="1514" y="1"/>
                  </a:moveTo>
                  <a:cubicBezTo>
                    <a:pt x="1491" y="1"/>
                    <a:pt x="1469" y="6"/>
                    <a:pt x="1448" y="17"/>
                  </a:cubicBezTo>
                  <a:cubicBezTo>
                    <a:pt x="1374" y="54"/>
                    <a:pt x="1344" y="142"/>
                    <a:pt x="1381" y="216"/>
                  </a:cubicBezTo>
                  <a:cubicBezTo>
                    <a:pt x="1558" y="564"/>
                    <a:pt x="1577" y="1043"/>
                    <a:pt x="1264" y="1246"/>
                  </a:cubicBezTo>
                  <a:cubicBezTo>
                    <a:pt x="1191" y="1293"/>
                    <a:pt x="1111" y="1316"/>
                    <a:pt x="1026" y="1316"/>
                  </a:cubicBezTo>
                  <a:cubicBezTo>
                    <a:pt x="980" y="1316"/>
                    <a:pt x="932" y="1309"/>
                    <a:pt x="883" y="1295"/>
                  </a:cubicBezTo>
                  <a:cubicBezTo>
                    <a:pt x="655" y="1231"/>
                    <a:pt x="421" y="1014"/>
                    <a:pt x="302" y="759"/>
                  </a:cubicBezTo>
                  <a:cubicBezTo>
                    <a:pt x="276" y="706"/>
                    <a:pt x="223" y="673"/>
                    <a:pt x="168" y="673"/>
                  </a:cubicBezTo>
                  <a:cubicBezTo>
                    <a:pt x="147" y="673"/>
                    <a:pt x="126" y="678"/>
                    <a:pt x="106" y="688"/>
                  </a:cubicBezTo>
                  <a:cubicBezTo>
                    <a:pt x="32" y="723"/>
                    <a:pt x="1" y="810"/>
                    <a:pt x="35" y="885"/>
                  </a:cubicBezTo>
                  <a:cubicBezTo>
                    <a:pt x="191" y="1219"/>
                    <a:pt x="491" y="1491"/>
                    <a:pt x="802" y="1581"/>
                  </a:cubicBezTo>
                  <a:cubicBezTo>
                    <a:pt x="880" y="1603"/>
                    <a:pt x="954" y="1615"/>
                    <a:pt x="1029" y="1615"/>
                  </a:cubicBezTo>
                  <a:cubicBezTo>
                    <a:pt x="1168" y="1615"/>
                    <a:pt x="1303" y="1574"/>
                    <a:pt x="1426" y="1494"/>
                  </a:cubicBezTo>
                  <a:cubicBezTo>
                    <a:pt x="1883" y="1197"/>
                    <a:pt x="1881" y="546"/>
                    <a:pt x="1646" y="83"/>
                  </a:cubicBezTo>
                  <a:cubicBezTo>
                    <a:pt x="1619" y="32"/>
                    <a:pt x="1567" y="1"/>
                    <a:pt x="151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6;p25"/>
            <p:cNvSpPr/>
            <p:nvPr/>
          </p:nvSpPr>
          <p:spPr>
            <a:xfrm>
              <a:off x="7077106" y="3514821"/>
              <a:ext cx="68213" cy="46217"/>
            </a:xfrm>
            <a:custGeom>
              <a:avLst/>
              <a:gdLst/>
              <a:ahLst/>
              <a:cxnLst/>
              <a:rect l="l" t="t" r="r" b="b"/>
              <a:pathLst>
                <a:path w="2106" h="1427" extrusionOk="0">
                  <a:moveTo>
                    <a:pt x="1607" y="1"/>
                  </a:moveTo>
                  <a:cubicBezTo>
                    <a:pt x="1541" y="1"/>
                    <a:pt x="1475" y="15"/>
                    <a:pt x="1412" y="47"/>
                  </a:cubicBezTo>
                  <a:lnTo>
                    <a:pt x="305" y="599"/>
                  </a:lnTo>
                  <a:cubicBezTo>
                    <a:pt x="88" y="707"/>
                    <a:pt x="1" y="970"/>
                    <a:pt x="109" y="1186"/>
                  </a:cubicBezTo>
                  <a:cubicBezTo>
                    <a:pt x="186" y="1338"/>
                    <a:pt x="339" y="1426"/>
                    <a:pt x="499" y="1426"/>
                  </a:cubicBezTo>
                  <a:cubicBezTo>
                    <a:pt x="565" y="1426"/>
                    <a:pt x="632" y="1412"/>
                    <a:pt x="695" y="1380"/>
                  </a:cubicBezTo>
                  <a:lnTo>
                    <a:pt x="1803" y="828"/>
                  </a:lnTo>
                  <a:cubicBezTo>
                    <a:pt x="2018" y="720"/>
                    <a:pt x="2105" y="457"/>
                    <a:pt x="1997" y="243"/>
                  </a:cubicBezTo>
                  <a:cubicBezTo>
                    <a:pt x="1921" y="89"/>
                    <a:pt x="1767" y="1"/>
                    <a:pt x="1607"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37;p25"/>
            <p:cNvSpPr/>
            <p:nvPr/>
          </p:nvSpPr>
          <p:spPr>
            <a:xfrm>
              <a:off x="7103796" y="3568298"/>
              <a:ext cx="68213" cy="46185"/>
            </a:xfrm>
            <a:custGeom>
              <a:avLst/>
              <a:gdLst/>
              <a:ahLst/>
              <a:cxnLst/>
              <a:rect l="l" t="t" r="r" b="b"/>
              <a:pathLst>
                <a:path w="2106" h="1426" extrusionOk="0">
                  <a:moveTo>
                    <a:pt x="1607" y="0"/>
                  </a:moveTo>
                  <a:cubicBezTo>
                    <a:pt x="1541" y="0"/>
                    <a:pt x="1474" y="15"/>
                    <a:pt x="1412" y="47"/>
                  </a:cubicBezTo>
                  <a:lnTo>
                    <a:pt x="304" y="599"/>
                  </a:lnTo>
                  <a:cubicBezTo>
                    <a:pt x="87" y="707"/>
                    <a:pt x="0" y="970"/>
                    <a:pt x="108" y="1184"/>
                  </a:cubicBezTo>
                  <a:cubicBezTo>
                    <a:pt x="184" y="1337"/>
                    <a:pt x="339" y="1425"/>
                    <a:pt x="500" y="1425"/>
                  </a:cubicBezTo>
                  <a:cubicBezTo>
                    <a:pt x="566" y="1425"/>
                    <a:pt x="632" y="1411"/>
                    <a:pt x="695" y="1380"/>
                  </a:cubicBezTo>
                  <a:lnTo>
                    <a:pt x="1802" y="828"/>
                  </a:lnTo>
                  <a:cubicBezTo>
                    <a:pt x="2018" y="719"/>
                    <a:pt x="2106" y="457"/>
                    <a:pt x="1997" y="242"/>
                  </a:cubicBezTo>
                  <a:cubicBezTo>
                    <a:pt x="1920" y="89"/>
                    <a:pt x="1766" y="0"/>
                    <a:pt x="1607"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38;p25"/>
            <p:cNvSpPr/>
            <p:nvPr/>
          </p:nvSpPr>
          <p:spPr>
            <a:xfrm>
              <a:off x="7130422" y="3621711"/>
              <a:ext cx="68181" cy="46185"/>
            </a:xfrm>
            <a:custGeom>
              <a:avLst/>
              <a:gdLst/>
              <a:ahLst/>
              <a:cxnLst/>
              <a:rect l="l" t="t" r="r" b="b"/>
              <a:pathLst>
                <a:path w="2105" h="1426" extrusionOk="0">
                  <a:moveTo>
                    <a:pt x="1606" y="0"/>
                  </a:moveTo>
                  <a:cubicBezTo>
                    <a:pt x="1541" y="0"/>
                    <a:pt x="1474" y="15"/>
                    <a:pt x="1412" y="46"/>
                  </a:cubicBezTo>
                  <a:lnTo>
                    <a:pt x="304" y="599"/>
                  </a:lnTo>
                  <a:cubicBezTo>
                    <a:pt x="87" y="707"/>
                    <a:pt x="1" y="969"/>
                    <a:pt x="108" y="1184"/>
                  </a:cubicBezTo>
                  <a:cubicBezTo>
                    <a:pt x="184" y="1337"/>
                    <a:pt x="339" y="1425"/>
                    <a:pt x="500" y="1425"/>
                  </a:cubicBezTo>
                  <a:cubicBezTo>
                    <a:pt x="565" y="1425"/>
                    <a:pt x="632" y="1410"/>
                    <a:pt x="695" y="1380"/>
                  </a:cubicBezTo>
                  <a:lnTo>
                    <a:pt x="1802" y="827"/>
                  </a:lnTo>
                  <a:cubicBezTo>
                    <a:pt x="2018" y="719"/>
                    <a:pt x="2105" y="457"/>
                    <a:pt x="1997" y="242"/>
                  </a:cubicBezTo>
                  <a:cubicBezTo>
                    <a:pt x="1920" y="88"/>
                    <a:pt x="1766" y="0"/>
                    <a:pt x="1606"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9;p25"/>
            <p:cNvSpPr/>
            <p:nvPr/>
          </p:nvSpPr>
          <p:spPr>
            <a:xfrm>
              <a:off x="7157015" y="3675092"/>
              <a:ext cx="68213" cy="46217"/>
            </a:xfrm>
            <a:custGeom>
              <a:avLst/>
              <a:gdLst/>
              <a:ahLst/>
              <a:cxnLst/>
              <a:rect l="l" t="t" r="r" b="b"/>
              <a:pathLst>
                <a:path w="2106" h="1427" extrusionOk="0">
                  <a:moveTo>
                    <a:pt x="1606" y="0"/>
                  </a:moveTo>
                  <a:cubicBezTo>
                    <a:pt x="1540" y="0"/>
                    <a:pt x="1474" y="15"/>
                    <a:pt x="1411" y="47"/>
                  </a:cubicBezTo>
                  <a:lnTo>
                    <a:pt x="304" y="599"/>
                  </a:lnTo>
                  <a:cubicBezTo>
                    <a:pt x="88" y="707"/>
                    <a:pt x="0" y="970"/>
                    <a:pt x="109" y="1185"/>
                  </a:cubicBezTo>
                  <a:cubicBezTo>
                    <a:pt x="186" y="1338"/>
                    <a:pt x="341" y="1426"/>
                    <a:pt x="500" y="1426"/>
                  </a:cubicBezTo>
                  <a:cubicBezTo>
                    <a:pt x="566" y="1426"/>
                    <a:pt x="632" y="1411"/>
                    <a:pt x="694" y="1380"/>
                  </a:cubicBezTo>
                  <a:lnTo>
                    <a:pt x="1802" y="828"/>
                  </a:lnTo>
                  <a:cubicBezTo>
                    <a:pt x="2019" y="720"/>
                    <a:pt x="2106" y="457"/>
                    <a:pt x="1998" y="243"/>
                  </a:cubicBezTo>
                  <a:cubicBezTo>
                    <a:pt x="1920" y="89"/>
                    <a:pt x="1766" y="0"/>
                    <a:pt x="1606"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40;p25"/>
            <p:cNvSpPr/>
            <p:nvPr/>
          </p:nvSpPr>
          <p:spPr>
            <a:xfrm>
              <a:off x="7183738" y="3728505"/>
              <a:ext cx="68181" cy="46217"/>
            </a:xfrm>
            <a:custGeom>
              <a:avLst/>
              <a:gdLst/>
              <a:ahLst/>
              <a:cxnLst/>
              <a:rect l="l" t="t" r="r" b="b"/>
              <a:pathLst>
                <a:path w="2105" h="1427" extrusionOk="0">
                  <a:moveTo>
                    <a:pt x="1607" y="0"/>
                  </a:moveTo>
                  <a:cubicBezTo>
                    <a:pt x="1541" y="0"/>
                    <a:pt x="1473" y="15"/>
                    <a:pt x="1410" y="48"/>
                  </a:cubicBezTo>
                  <a:lnTo>
                    <a:pt x="302" y="598"/>
                  </a:lnTo>
                  <a:cubicBezTo>
                    <a:pt x="87" y="708"/>
                    <a:pt x="0" y="970"/>
                    <a:pt x="108" y="1185"/>
                  </a:cubicBezTo>
                  <a:cubicBezTo>
                    <a:pt x="183" y="1337"/>
                    <a:pt x="338" y="1426"/>
                    <a:pt x="498" y="1426"/>
                  </a:cubicBezTo>
                  <a:cubicBezTo>
                    <a:pt x="563" y="1426"/>
                    <a:pt x="630" y="1411"/>
                    <a:pt x="693" y="1379"/>
                  </a:cubicBezTo>
                  <a:lnTo>
                    <a:pt x="1800" y="828"/>
                  </a:lnTo>
                  <a:cubicBezTo>
                    <a:pt x="2018" y="719"/>
                    <a:pt x="2104" y="456"/>
                    <a:pt x="1996" y="242"/>
                  </a:cubicBezTo>
                  <a:cubicBezTo>
                    <a:pt x="1920" y="89"/>
                    <a:pt x="1766" y="0"/>
                    <a:pt x="1607"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41;p25"/>
            <p:cNvSpPr/>
            <p:nvPr/>
          </p:nvSpPr>
          <p:spPr>
            <a:xfrm>
              <a:off x="7210298" y="3781885"/>
              <a:ext cx="68246" cy="46217"/>
            </a:xfrm>
            <a:custGeom>
              <a:avLst/>
              <a:gdLst/>
              <a:ahLst/>
              <a:cxnLst/>
              <a:rect l="l" t="t" r="r" b="b"/>
              <a:pathLst>
                <a:path w="2107" h="1427" extrusionOk="0">
                  <a:moveTo>
                    <a:pt x="1607" y="1"/>
                  </a:moveTo>
                  <a:cubicBezTo>
                    <a:pt x="1541" y="1"/>
                    <a:pt x="1475" y="16"/>
                    <a:pt x="1412" y="48"/>
                  </a:cubicBezTo>
                  <a:lnTo>
                    <a:pt x="304" y="600"/>
                  </a:lnTo>
                  <a:cubicBezTo>
                    <a:pt x="87" y="708"/>
                    <a:pt x="1" y="971"/>
                    <a:pt x="110" y="1185"/>
                  </a:cubicBezTo>
                  <a:cubicBezTo>
                    <a:pt x="187" y="1338"/>
                    <a:pt x="340" y="1427"/>
                    <a:pt x="501" y="1427"/>
                  </a:cubicBezTo>
                  <a:cubicBezTo>
                    <a:pt x="566" y="1427"/>
                    <a:pt x="632" y="1412"/>
                    <a:pt x="695" y="1381"/>
                  </a:cubicBezTo>
                  <a:lnTo>
                    <a:pt x="1802" y="829"/>
                  </a:lnTo>
                  <a:cubicBezTo>
                    <a:pt x="2020" y="719"/>
                    <a:pt x="2106" y="458"/>
                    <a:pt x="1998" y="242"/>
                  </a:cubicBezTo>
                  <a:cubicBezTo>
                    <a:pt x="1921" y="90"/>
                    <a:pt x="1767" y="1"/>
                    <a:pt x="1607"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42;p25"/>
            <p:cNvSpPr/>
            <p:nvPr/>
          </p:nvSpPr>
          <p:spPr>
            <a:xfrm>
              <a:off x="7236924" y="3835298"/>
              <a:ext cx="68181" cy="46217"/>
            </a:xfrm>
            <a:custGeom>
              <a:avLst/>
              <a:gdLst/>
              <a:ahLst/>
              <a:cxnLst/>
              <a:rect l="l" t="t" r="r" b="b"/>
              <a:pathLst>
                <a:path w="2105" h="1427" extrusionOk="0">
                  <a:moveTo>
                    <a:pt x="1607" y="1"/>
                  </a:moveTo>
                  <a:cubicBezTo>
                    <a:pt x="1541" y="1"/>
                    <a:pt x="1474" y="16"/>
                    <a:pt x="1412" y="47"/>
                  </a:cubicBezTo>
                  <a:lnTo>
                    <a:pt x="305" y="600"/>
                  </a:lnTo>
                  <a:cubicBezTo>
                    <a:pt x="87" y="707"/>
                    <a:pt x="1" y="970"/>
                    <a:pt x="109" y="1185"/>
                  </a:cubicBezTo>
                  <a:cubicBezTo>
                    <a:pt x="186" y="1338"/>
                    <a:pt x="341" y="1427"/>
                    <a:pt x="500" y="1427"/>
                  </a:cubicBezTo>
                  <a:cubicBezTo>
                    <a:pt x="566" y="1427"/>
                    <a:pt x="633" y="1412"/>
                    <a:pt x="695" y="1380"/>
                  </a:cubicBezTo>
                  <a:lnTo>
                    <a:pt x="1802" y="828"/>
                  </a:lnTo>
                  <a:cubicBezTo>
                    <a:pt x="2018" y="720"/>
                    <a:pt x="2105" y="458"/>
                    <a:pt x="1997" y="242"/>
                  </a:cubicBezTo>
                  <a:cubicBezTo>
                    <a:pt x="1920" y="89"/>
                    <a:pt x="1766" y="1"/>
                    <a:pt x="1607"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43;p25"/>
            <p:cNvSpPr/>
            <p:nvPr/>
          </p:nvSpPr>
          <p:spPr>
            <a:xfrm>
              <a:off x="7263614" y="3888711"/>
              <a:ext cx="68213" cy="46217"/>
            </a:xfrm>
            <a:custGeom>
              <a:avLst/>
              <a:gdLst/>
              <a:ahLst/>
              <a:cxnLst/>
              <a:rect l="l" t="t" r="r" b="b"/>
              <a:pathLst>
                <a:path w="2106" h="1427" extrusionOk="0">
                  <a:moveTo>
                    <a:pt x="1606" y="0"/>
                  </a:moveTo>
                  <a:cubicBezTo>
                    <a:pt x="1540" y="0"/>
                    <a:pt x="1474" y="15"/>
                    <a:pt x="1411" y="47"/>
                  </a:cubicBezTo>
                  <a:lnTo>
                    <a:pt x="304" y="599"/>
                  </a:lnTo>
                  <a:cubicBezTo>
                    <a:pt x="87" y="707"/>
                    <a:pt x="0" y="969"/>
                    <a:pt x="108" y="1184"/>
                  </a:cubicBezTo>
                  <a:cubicBezTo>
                    <a:pt x="184" y="1338"/>
                    <a:pt x="337" y="1426"/>
                    <a:pt x="498" y="1426"/>
                  </a:cubicBezTo>
                  <a:cubicBezTo>
                    <a:pt x="564" y="1426"/>
                    <a:pt x="631" y="1411"/>
                    <a:pt x="694" y="1380"/>
                  </a:cubicBezTo>
                  <a:lnTo>
                    <a:pt x="1802" y="828"/>
                  </a:lnTo>
                  <a:cubicBezTo>
                    <a:pt x="2018" y="720"/>
                    <a:pt x="2106" y="457"/>
                    <a:pt x="1996" y="243"/>
                  </a:cubicBezTo>
                  <a:cubicBezTo>
                    <a:pt x="1920" y="89"/>
                    <a:pt x="1766" y="0"/>
                    <a:pt x="1606"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44;p25"/>
            <p:cNvSpPr/>
            <p:nvPr/>
          </p:nvSpPr>
          <p:spPr>
            <a:xfrm>
              <a:off x="7290240" y="3942156"/>
              <a:ext cx="68181" cy="46185"/>
            </a:xfrm>
            <a:custGeom>
              <a:avLst/>
              <a:gdLst/>
              <a:ahLst/>
              <a:cxnLst/>
              <a:rect l="l" t="t" r="r" b="b"/>
              <a:pathLst>
                <a:path w="2105" h="1426" extrusionOk="0">
                  <a:moveTo>
                    <a:pt x="1607" y="1"/>
                  </a:moveTo>
                  <a:cubicBezTo>
                    <a:pt x="1541" y="1"/>
                    <a:pt x="1474" y="16"/>
                    <a:pt x="1411" y="48"/>
                  </a:cubicBezTo>
                  <a:lnTo>
                    <a:pt x="304" y="599"/>
                  </a:lnTo>
                  <a:cubicBezTo>
                    <a:pt x="87" y="708"/>
                    <a:pt x="0" y="971"/>
                    <a:pt x="108" y="1185"/>
                  </a:cubicBezTo>
                  <a:cubicBezTo>
                    <a:pt x="185" y="1337"/>
                    <a:pt x="339" y="1425"/>
                    <a:pt x="500" y="1425"/>
                  </a:cubicBezTo>
                  <a:cubicBezTo>
                    <a:pt x="565" y="1425"/>
                    <a:pt x="632" y="1410"/>
                    <a:pt x="695" y="1380"/>
                  </a:cubicBezTo>
                  <a:lnTo>
                    <a:pt x="1802" y="829"/>
                  </a:lnTo>
                  <a:cubicBezTo>
                    <a:pt x="2018" y="719"/>
                    <a:pt x="2104" y="457"/>
                    <a:pt x="1996" y="242"/>
                  </a:cubicBezTo>
                  <a:cubicBezTo>
                    <a:pt x="1920" y="90"/>
                    <a:pt x="1766" y="1"/>
                    <a:pt x="1607"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45;p25"/>
            <p:cNvSpPr/>
            <p:nvPr/>
          </p:nvSpPr>
          <p:spPr>
            <a:xfrm>
              <a:off x="7316898" y="3995569"/>
              <a:ext cx="68181" cy="46185"/>
            </a:xfrm>
            <a:custGeom>
              <a:avLst/>
              <a:gdLst/>
              <a:ahLst/>
              <a:cxnLst/>
              <a:rect l="l" t="t" r="r" b="b"/>
              <a:pathLst>
                <a:path w="2105" h="1426" extrusionOk="0">
                  <a:moveTo>
                    <a:pt x="1606" y="1"/>
                  </a:moveTo>
                  <a:cubicBezTo>
                    <a:pt x="1540" y="1"/>
                    <a:pt x="1473" y="16"/>
                    <a:pt x="1411" y="47"/>
                  </a:cubicBezTo>
                  <a:lnTo>
                    <a:pt x="305" y="599"/>
                  </a:lnTo>
                  <a:cubicBezTo>
                    <a:pt x="87" y="707"/>
                    <a:pt x="1" y="970"/>
                    <a:pt x="109" y="1184"/>
                  </a:cubicBezTo>
                  <a:cubicBezTo>
                    <a:pt x="184" y="1337"/>
                    <a:pt x="339" y="1426"/>
                    <a:pt x="501" y="1426"/>
                  </a:cubicBezTo>
                  <a:cubicBezTo>
                    <a:pt x="566" y="1426"/>
                    <a:pt x="632" y="1411"/>
                    <a:pt x="695" y="1380"/>
                  </a:cubicBezTo>
                  <a:lnTo>
                    <a:pt x="1801" y="828"/>
                  </a:lnTo>
                  <a:cubicBezTo>
                    <a:pt x="2018" y="720"/>
                    <a:pt x="2105" y="457"/>
                    <a:pt x="1997" y="243"/>
                  </a:cubicBezTo>
                  <a:cubicBezTo>
                    <a:pt x="1920" y="89"/>
                    <a:pt x="1766" y="1"/>
                    <a:pt x="1606"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46;p25"/>
            <p:cNvSpPr/>
            <p:nvPr/>
          </p:nvSpPr>
          <p:spPr>
            <a:xfrm>
              <a:off x="7343524" y="4048982"/>
              <a:ext cx="68181" cy="46185"/>
            </a:xfrm>
            <a:custGeom>
              <a:avLst/>
              <a:gdLst/>
              <a:ahLst/>
              <a:cxnLst/>
              <a:rect l="l" t="t" r="r" b="b"/>
              <a:pathLst>
                <a:path w="2105" h="1426" extrusionOk="0">
                  <a:moveTo>
                    <a:pt x="1606" y="0"/>
                  </a:moveTo>
                  <a:cubicBezTo>
                    <a:pt x="1540" y="0"/>
                    <a:pt x="1473" y="15"/>
                    <a:pt x="1411" y="47"/>
                  </a:cubicBezTo>
                  <a:lnTo>
                    <a:pt x="303" y="599"/>
                  </a:lnTo>
                  <a:cubicBezTo>
                    <a:pt x="87" y="707"/>
                    <a:pt x="1" y="969"/>
                    <a:pt x="109" y="1185"/>
                  </a:cubicBezTo>
                  <a:cubicBezTo>
                    <a:pt x="184" y="1337"/>
                    <a:pt x="338" y="1426"/>
                    <a:pt x="499" y="1426"/>
                  </a:cubicBezTo>
                  <a:cubicBezTo>
                    <a:pt x="564" y="1426"/>
                    <a:pt x="631" y="1411"/>
                    <a:pt x="694" y="1380"/>
                  </a:cubicBezTo>
                  <a:lnTo>
                    <a:pt x="1801" y="827"/>
                  </a:lnTo>
                  <a:cubicBezTo>
                    <a:pt x="2018" y="720"/>
                    <a:pt x="2105" y="457"/>
                    <a:pt x="1997" y="242"/>
                  </a:cubicBezTo>
                  <a:cubicBezTo>
                    <a:pt x="1920" y="89"/>
                    <a:pt x="1766" y="0"/>
                    <a:pt x="1606"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47;p25"/>
            <p:cNvSpPr/>
            <p:nvPr/>
          </p:nvSpPr>
          <p:spPr>
            <a:xfrm>
              <a:off x="7370117" y="4102395"/>
              <a:ext cx="68213" cy="46185"/>
            </a:xfrm>
            <a:custGeom>
              <a:avLst/>
              <a:gdLst/>
              <a:ahLst/>
              <a:cxnLst/>
              <a:rect l="l" t="t" r="r" b="b"/>
              <a:pathLst>
                <a:path w="2106" h="1426" extrusionOk="0">
                  <a:moveTo>
                    <a:pt x="1608" y="0"/>
                  </a:moveTo>
                  <a:cubicBezTo>
                    <a:pt x="1542" y="0"/>
                    <a:pt x="1475" y="15"/>
                    <a:pt x="1412" y="47"/>
                  </a:cubicBezTo>
                  <a:lnTo>
                    <a:pt x="304" y="598"/>
                  </a:lnTo>
                  <a:cubicBezTo>
                    <a:pt x="87" y="708"/>
                    <a:pt x="0" y="970"/>
                    <a:pt x="110" y="1185"/>
                  </a:cubicBezTo>
                  <a:cubicBezTo>
                    <a:pt x="186" y="1337"/>
                    <a:pt x="341" y="1426"/>
                    <a:pt x="500" y="1426"/>
                  </a:cubicBezTo>
                  <a:cubicBezTo>
                    <a:pt x="566" y="1426"/>
                    <a:pt x="632" y="1411"/>
                    <a:pt x="695" y="1379"/>
                  </a:cubicBezTo>
                  <a:lnTo>
                    <a:pt x="1802" y="828"/>
                  </a:lnTo>
                  <a:cubicBezTo>
                    <a:pt x="2019" y="719"/>
                    <a:pt x="2106" y="456"/>
                    <a:pt x="1998" y="242"/>
                  </a:cubicBezTo>
                  <a:cubicBezTo>
                    <a:pt x="1921" y="88"/>
                    <a:pt x="1767" y="0"/>
                    <a:pt x="1608" y="0"/>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8;p25"/>
            <p:cNvSpPr/>
            <p:nvPr/>
          </p:nvSpPr>
          <p:spPr>
            <a:xfrm>
              <a:off x="7071664" y="3510092"/>
              <a:ext cx="79129" cy="55771"/>
            </a:xfrm>
            <a:custGeom>
              <a:avLst/>
              <a:gdLst/>
              <a:ahLst/>
              <a:cxnLst/>
              <a:rect l="l" t="t" r="r" b="b"/>
              <a:pathLst>
                <a:path w="2443" h="1722" extrusionOk="0">
                  <a:moveTo>
                    <a:pt x="1775" y="295"/>
                  </a:moveTo>
                  <a:cubicBezTo>
                    <a:pt x="1881" y="295"/>
                    <a:pt x="1985" y="353"/>
                    <a:pt x="2036" y="456"/>
                  </a:cubicBezTo>
                  <a:cubicBezTo>
                    <a:pt x="2071" y="525"/>
                    <a:pt x="2077" y="603"/>
                    <a:pt x="2052" y="676"/>
                  </a:cubicBezTo>
                  <a:cubicBezTo>
                    <a:pt x="2027" y="749"/>
                    <a:pt x="1976" y="809"/>
                    <a:pt x="1907" y="843"/>
                  </a:cubicBezTo>
                  <a:lnTo>
                    <a:pt x="799" y="1395"/>
                  </a:lnTo>
                  <a:cubicBezTo>
                    <a:pt x="758" y="1416"/>
                    <a:pt x="714" y="1425"/>
                    <a:pt x="671" y="1425"/>
                  </a:cubicBezTo>
                  <a:cubicBezTo>
                    <a:pt x="564" y="1425"/>
                    <a:pt x="461" y="1366"/>
                    <a:pt x="410" y="1265"/>
                  </a:cubicBezTo>
                  <a:cubicBezTo>
                    <a:pt x="339" y="1121"/>
                    <a:pt x="398" y="948"/>
                    <a:pt x="540" y="877"/>
                  </a:cubicBezTo>
                  <a:lnTo>
                    <a:pt x="1647" y="325"/>
                  </a:lnTo>
                  <a:cubicBezTo>
                    <a:pt x="1688" y="305"/>
                    <a:pt x="1732" y="295"/>
                    <a:pt x="1775" y="295"/>
                  </a:cubicBezTo>
                  <a:close/>
                  <a:moveTo>
                    <a:pt x="1774" y="0"/>
                  </a:moveTo>
                  <a:cubicBezTo>
                    <a:pt x="1686" y="0"/>
                    <a:pt x="1597" y="20"/>
                    <a:pt x="1514" y="62"/>
                  </a:cubicBezTo>
                  <a:lnTo>
                    <a:pt x="406" y="615"/>
                  </a:lnTo>
                  <a:cubicBezTo>
                    <a:pt x="118" y="758"/>
                    <a:pt x="0" y="1109"/>
                    <a:pt x="143" y="1398"/>
                  </a:cubicBezTo>
                  <a:cubicBezTo>
                    <a:pt x="247" y="1603"/>
                    <a:pt x="454" y="1722"/>
                    <a:pt x="670" y="1722"/>
                  </a:cubicBezTo>
                  <a:cubicBezTo>
                    <a:pt x="757" y="1722"/>
                    <a:pt x="845" y="1701"/>
                    <a:pt x="929" y="1661"/>
                  </a:cubicBezTo>
                  <a:lnTo>
                    <a:pt x="2036" y="1109"/>
                  </a:lnTo>
                  <a:cubicBezTo>
                    <a:pt x="2326" y="965"/>
                    <a:pt x="2442" y="615"/>
                    <a:pt x="2299" y="325"/>
                  </a:cubicBezTo>
                  <a:cubicBezTo>
                    <a:pt x="2197" y="119"/>
                    <a:pt x="1989" y="0"/>
                    <a:pt x="177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49;p25"/>
            <p:cNvSpPr/>
            <p:nvPr/>
          </p:nvSpPr>
          <p:spPr>
            <a:xfrm>
              <a:off x="7100330" y="3563504"/>
              <a:ext cx="77121" cy="55771"/>
            </a:xfrm>
            <a:custGeom>
              <a:avLst/>
              <a:gdLst/>
              <a:ahLst/>
              <a:cxnLst/>
              <a:rect l="l" t="t" r="r" b="b"/>
              <a:pathLst>
                <a:path w="2381" h="1722" extrusionOk="0">
                  <a:moveTo>
                    <a:pt x="1713" y="294"/>
                  </a:moveTo>
                  <a:cubicBezTo>
                    <a:pt x="1743" y="294"/>
                    <a:pt x="1776" y="300"/>
                    <a:pt x="1804" y="309"/>
                  </a:cubicBezTo>
                  <a:cubicBezTo>
                    <a:pt x="1877" y="333"/>
                    <a:pt x="1938" y="385"/>
                    <a:pt x="1972" y="453"/>
                  </a:cubicBezTo>
                  <a:cubicBezTo>
                    <a:pt x="2007" y="523"/>
                    <a:pt x="2011" y="601"/>
                    <a:pt x="1987" y="674"/>
                  </a:cubicBezTo>
                  <a:cubicBezTo>
                    <a:pt x="1962" y="746"/>
                    <a:pt x="1911" y="807"/>
                    <a:pt x="1841" y="841"/>
                  </a:cubicBezTo>
                  <a:lnTo>
                    <a:pt x="734" y="1392"/>
                  </a:lnTo>
                  <a:cubicBezTo>
                    <a:pt x="694" y="1413"/>
                    <a:pt x="650" y="1424"/>
                    <a:pt x="605" y="1424"/>
                  </a:cubicBezTo>
                  <a:cubicBezTo>
                    <a:pt x="575" y="1424"/>
                    <a:pt x="544" y="1419"/>
                    <a:pt x="514" y="1409"/>
                  </a:cubicBezTo>
                  <a:cubicBezTo>
                    <a:pt x="441" y="1383"/>
                    <a:pt x="381" y="1332"/>
                    <a:pt x="347" y="1263"/>
                  </a:cubicBezTo>
                  <a:cubicBezTo>
                    <a:pt x="312" y="1195"/>
                    <a:pt x="306" y="1117"/>
                    <a:pt x="332" y="1043"/>
                  </a:cubicBezTo>
                  <a:cubicBezTo>
                    <a:pt x="356" y="970"/>
                    <a:pt x="407" y="911"/>
                    <a:pt x="477" y="877"/>
                  </a:cubicBezTo>
                  <a:lnTo>
                    <a:pt x="1584" y="324"/>
                  </a:lnTo>
                  <a:cubicBezTo>
                    <a:pt x="1625" y="304"/>
                    <a:pt x="1669" y="294"/>
                    <a:pt x="1713" y="294"/>
                  </a:cubicBezTo>
                  <a:close/>
                  <a:moveTo>
                    <a:pt x="1713" y="0"/>
                  </a:moveTo>
                  <a:cubicBezTo>
                    <a:pt x="1625" y="0"/>
                    <a:pt x="1537" y="20"/>
                    <a:pt x="1453" y="62"/>
                  </a:cubicBezTo>
                  <a:lnTo>
                    <a:pt x="346" y="614"/>
                  </a:lnTo>
                  <a:cubicBezTo>
                    <a:pt x="205" y="683"/>
                    <a:pt x="100" y="801"/>
                    <a:pt x="51" y="950"/>
                  </a:cubicBezTo>
                  <a:cubicBezTo>
                    <a:pt x="1" y="1099"/>
                    <a:pt x="14" y="1258"/>
                    <a:pt x="83" y="1398"/>
                  </a:cubicBezTo>
                  <a:cubicBezTo>
                    <a:pt x="184" y="1602"/>
                    <a:pt x="391" y="1721"/>
                    <a:pt x="606" y="1721"/>
                  </a:cubicBezTo>
                  <a:cubicBezTo>
                    <a:pt x="695" y="1721"/>
                    <a:pt x="783" y="1701"/>
                    <a:pt x="867" y="1660"/>
                  </a:cubicBezTo>
                  <a:lnTo>
                    <a:pt x="1974" y="1109"/>
                  </a:lnTo>
                  <a:cubicBezTo>
                    <a:pt x="2264" y="965"/>
                    <a:pt x="2381" y="614"/>
                    <a:pt x="2237" y="324"/>
                  </a:cubicBezTo>
                  <a:cubicBezTo>
                    <a:pt x="2135" y="119"/>
                    <a:pt x="1928" y="0"/>
                    <a:pt x="171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50;p25"/>
            <p:cNvSpPr/>
            <p:nvPr/>
          </p:nvSpPr>
          <p:spPr>
            <a:xfrm>
              <a:off x="7124947" y="3616885"/>
              <a:ext cx="79161" cy="55771"/>
            </a:xfrm>
            <a:custGeom>
              <a:avLst/>
              <a:gdLst/>
              <a:ahLst/>
              <a:cxnLst/>
              <a:rect l="l" t="t" r="r" b="b"/>
              <a:pathLst>
                <a:path w="2444" h="1722" extrusionOk="0">
                  <a:moveTo>
                    <a:pt x="1775" y="295"/>
                  </a:moveTo>
                  <a:cubicBezTo>
                    <a:pt x="1882" y="295"/>
                    <a:pt x="1985" y="353"/>
                    <a:pt x="2035" y="455"/>
                  </a:cubicBezTo>
                  <a:cubicBezTo>
                    <a:pt x="2106" y="599"/>
                    <a:pt x="2046" y="772"/>
                    <a:pt x="1904" y="843"/>
                  </a:cubicBezTo>
                  <a:lnTo>
                    <a:pt x="797" y="1395"/>
                  </a:lnTo>
                  <a:cubicBezTo>
                    <a:pt x="756" y="1416"/>
                    <a:pt x="712" y="1425"/>
                    <a:pt x="668" y="1425"/>
                  </a:cubicBezTo>
                  <a:cubicBezTo>
                    <a:pt x="562" y="1425"/>
                    <a:pt x="460" y="1367"/>
                    <a:pt x="409" y="1266"/>
                  </a:cubicBezTo>
                  <a:cubicBezTo>
                    <a:pt x="338" y="1123"/>
                    <a:pt x="397" y="948"/>
                    <a:pt x="539" y="877"/>
                  </a:cubicBezTo>
                  <a:lnTo>
                    <a:pt x="1646" y="325"/>
                  </a:lnTo>
                  <a:cubicBezTo>
                    <a:pt x="1689" y="306"/>
                    <a:pt x="1733" y="295"/>
                    <a:pt x="1775" y="295"/>
                  </a:cubicBezTo>
                  <a:close/>
                  <a:moveTo>
                    <a:pt x="1776" y="1"/>
                  </a:moveTo>
                  <a:cubicBezTo>
                    <a:pt x="1688" y="1"/>
                    <a:pt x="1599" y="21"/>
                    <a:pt x="1515" y="62"/>
                  </a:cubicBezTo>
                  <a:lnTo>
                    <a:pt x="407" y="614"/>
                  </a:lnTo>
                  <a:cubicBezTo>
                    <a:pt x="118" y="758"/>
                    <a:pt x="1" y="1110"/>
                    <a:pt x="144" y="1399"/>
                  </a:cubicBezTo>
                  <a:cubicBezTo>
                    <a:pt x="248" y="1602"/>
                    <a:pt x="455" y="1722"/>
                    <a:pt x="669" y="1722"/>
                  </a:cubicBezTo>
                  <a:cubicBezTo>
                    <a:pt x="757" y="1722"/>
                    <a:pt x="845" y="1702"/>
                    <a:pt x="931" y="1662"/>
                  </a:cubicBezTo>
                  <a:lnTo>
                    <a:pt x="2038" y="1110"/>
                  </a:lnTo>
                  <a:cubicBezTo>
                    <a:pt x="2328" y="966"/>
                    <a:pt x="2444" y="614"/>
                    <a:pt x="2301" y="325"/>
                  </a:cubicBezTo>
                  <a:cubicBezTo>
                    <a:pt x="2199" y="120"/>
                    <a:pt x="1991" y="1"/>
                    <a:pt x="1776"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51;p25"/>
            <p:cNvSpPr/>
            <p:nvPr/>
          </p:nvSpPr>
          <p:spPr>
            <a:xfrm>
              <a:off x="7153679" y="3670233"/>
              <a:ext cx="77023" cy="55836"/>
            </a:xfrm>
            <a:custGeom>
              <a:avLst/>
              <a:gdLst/>
              <a:ahLst/>
              <a:cxnLst/>
              <a:rect l="l" t="t" r="r" b="b"/>
              <a:pathLst>
                <a:path w="2378" h="1724" extrusionOk="0">
                  <a:moveTo>
                    <a:pt x="1712" y="296"/>
                  </a:moveTo>
                  <a:cubicBezTo>
                    <a:pt x="1817" y="296"/>
                    <a:pt x="1919" y="356"/>
                    <a:pt x="1969" y="455"/>
                  </a:cubicBezTo>
                  <a:cubicBezTo>
                    <a:pt x="2040" y="599"/>
                    <a:pt x="1982" y="772"/>
                    <a:pt x="1840" y="843"/>
                  </a:cubicBezTo>
                  <a:lnTo>
                    <a:pt x="732" y="1395"/>
                  </a:lnTo>
                  <a:cubicBezTo>
                    <a:pt x="692" y="1416"/>
                    <a:pt x="648" y="1426"/>
                    <a:pt x="604" y="1426"/>
                  </a:cubicBezTo>
                  <a:cubicBezTo>
                    <a:pt x="573" y="1426"/>
                    <a:pt x="542" y="1421"/>
                    <a:pt x="512" y="1411"/>
                  </a:cubicBezTo>
                  <a:cubicBezTo>
                    <a:pt x="440" y="1387"/>
                    <a:pt x="379" y="1334"/>
                    <a:pt x="345" y="1266"/>
                  </a:cubicBezTo>
                  <a:cubicBezTo>
                    <a:pt x="309" y="1196"/>
                    <a:pt x="305" y="1118"/>
                    <a:pt x="329" y="1046"/>
                  </a:cubicBezTo>
                  <a:cubicBezTo>
                    <a:pt x="354" y="973"/>
                    <a:pt x="406" y="912"/>
                    <a:pt x="475" y="878"/>
                  </a:cubicBezTo>
                  <a:lnTo>
                    <a:pt x="1583" y="327"/>
                  </a:lnTo>
                  <a:cubicBezTo>
                    <a:pt x="1625" y="306"/>
                    <a:pt x="1669" y="296"/>
                    <a:pt x="1712" y="296"/>
                  </a:cubicBezTo>
                  <a:close/>
                  <a:moveTo>
                    <a:pt x="1708" y="1"/>
                  </a:moveTo>
                  <a:cubicBezTo>
                    <a:pt x="1621" y="1"/>
                    <a:pt x="1532" y="20"/>
                    <a:pt x="1449" y="62"/>
                  </a:cubicBezTo>
                  <a:lnTo>
                    <a:pt x="342" y="614"/>
                  </a:lnTo>
                  <a:cubicBezTo>
                    <a:pt x="204" y="684"/>
                    <a:pt x="99" y="803"/>
                    <a:pt x="49" y="952"/>
                  </a:cubicBezTo>
                  <a:cubicBezTo>
                    <a:pt x="1" y="1101"/>
                    <a:pt x="12" y="1259"/>
                    <a:pt x="80" y="1399"/>
                  </a:cubicBezTo>
                  <a:cubicBezTo>
                    <a:pt x="150" y="1538"/>
                    <a:pt x="269" y="1644"/>
                    <a:pt x="418" y="1693"/>
                  </a:cubicBezTo>
                  <a:cubicBezTo>
                    <a:pt x="478" y="1713"/>
                    <a:pt x="542" y="1723"/>
                    <a:pt x="604" y="1723"/>
                  </a:cubicBezTo>
                  <a:cubicBezTo>
                    <a:pt x="694" y="1723"/>
                    <a:pt x="782" y="1705"/>
                    <a:pt x="861" y="1662"/>
                  </a:cubicBezTo>
                  <a:lnTo>
                    <a:pt x="1972" y="1110"/>
                  </a:lnTo>
                  <a:cubicBezTo>
                    <a:pt x="2260" y="966"/>
                    <a:pt x="2378" y="614"/>
                    <a:pt x="2234" y="325"/>
                  </a:cubicBezTo>
                  <a:cubicBezTo>
                    <a:pt x="2131" y="120"/>
                    <a:pt x="1923" y="1"/>
                    <a:pt x="1708"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52;p25"/>
            <p:cNvSpPr/>
            <p:nvPr/>
          </p:nvSpPr>
          <p:spPr>
            <a:xfrm>
              <a:off x="7180272" y="3723711"/>
              <a:ext cx="75080" cy="55771"/>
            </a:xfrm>
            <a:custGeom>
              <a:avLst/>
              <a:gdLst/>
              <a:ahLst/>
              <a:cxnLst/>
              <a:rect l="l" t="t" r="r" b="b"/>
              <a:pathLst>
                <a:path w="2318" h="1722" extrusionOk="0">
                  <a:moveTo>
                    <a:pt x="1713" y="295"/>
                  </a:moveTo>
                  <a:cubicBezTo>
                    <a:pt x="1743" y="295"/>
                    <a:pt x="1775" y="299"/>
                    <a:pt x="1804" y="309"/>
                  </a:cubicBezTo>
                  <a:cubicBezTo>
                    <a:pt x="1876" y="333"/>
                    <a:pt x="1936" y="384"/>
                    <a:pt x="1970" y="454"/>
                  </a:cubicBezTo>
                  <a:cubicBezTo>
                    <a:pt x="2005" y="522"/>
                    <a:pt x="2011" y="602"/>
                    <a:pt x="1985" y="674"/>
                  </a:cubicBezTo>
                  <a:cubicBezTo>
                    <a:pt x="1961" y="746"/>
                    <a:pt x="1909" y="807"/>
                    <a:pt x="1841" y="842"/>
                  </a:cubicBezTo>
                  <a:lnTo>
                    <a:pt x="733" y="1392"/>
                  </a:lnTo>
                  <a:cubicBezTo>
                    <a:pt x="693" y="1414"/>
                    <a:pt x="648" y="1424"/>
                    <a:pt x="603" y="1424"/>
                  </a:cubicBezTo>
                  <a:cubicBezTo>
                    <a:pt x="573" y="1424"/>
                    <a:pt x="542" y="1419"/>
                    <a:pt x="513" y="1409"/>
                  </a:cubicBezTo>
                  <a:cubicBezTo>
                    <a:pt x="441" y="1384"/>
                    <a:pt x="380" y="1333"/>
                    <a:pt x="346" y="1263"/>
                  </a:cubicBezTo>
                  <a:cubicBezTo>
                    <a:pt x="310" y="1194"/>
                    <a:pt x="306" y="1116"/>
                    <a:pt x="330" y="1043"/>
                  </a:cubicBezTo>
                  <a:cubicBezTo>
                    <a:pt x="355" y="971"/>
                    <a:pt x="407" y="910"/>
                    <a:pt x="476" y="877"/>
                  </a:cubicBezTo>
                  <a:lnTo>
                    <a:pt x="1584" y="325"/>
                  </a:lnTo>
                  <a:cubicBezTo>
                    <a:pt x="1623" y="305"/>
                    <a:pt x="1669" y="295"/>
                    <a:pt x="1713" y="295"/>
                  </a:cubicBezTo>
                  <a:close/>
                  <a:moveTo>
                    <a:pt x="1712" y="0"/>
                  </a:moveTo>
                  <a:cubicBezTo>
                    <a:pt x="1624" y="0"/>
                    <a:pt x="1535" y="20"/>
                    <a:pt x="1452" y="62"/>
                  </a:cubicBezTo>
                  <a:lnTo>
                    <a:pt x="344" y="613"/>
                  </a:lnTo>
                  <a:cubicBezTo>
                    <a:pt x="204" y="683"/>
                    <a:pt x="100" y="802"/>
                    <a:pt x="50" y="951"/>
                  </a:cubicBezTo>
                  <a:cubicBezTo>
                    <a:pt x="1" y="1100"/>
                    <a:pt x="12" y="1258"/>
                    <a:pt x="81" y="1398"/>
                  </a:cubicBezTo>
                  <a:cubicBezTo>
                    <a:pt x="182" y="1603"/>
                    <a:pt x="391" y="1722"/>
                    <a:pt x="605" y="1722"/>
                  </a:cubicBezTo>
                  <a:cubicBezTo>
                    <a:pt x="693" y="1722"/>
                    <a:pt x="783" y="1702"/>
                    <a:pt x="867" y="1661"/>
                  </a:cubicBezTo>
                  <a:lnTo>
                    <a:pt x="1974" y="1108"/>
                  </a:lnTo>
                  <a:cubicBezTo>
                    <a:pt x="2113" y="1039"/>
                    <a:pt x="2218" y="918"/>
                    <a:pt x="2268" y="772"/>
                  </a:cubicBezTo>
                  <a:cubicBezTo>
                    <a:pt x="2318" y="623"/>
                    <a:pt x="2305" y="464"/>
                    <a:pt x="2237" y="325"/>
                  </a:cubicBezTo>
                  <a:cubicBezTo>
                    <a:pt x="2134" y="119"/>
                    <a:pt x="1927" y="0"/>
                    <a:pt x="1712"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53;p25"/>
            <p:cNvSpPr/>
            <p:nvPr/>
          </p:nvSpPr>
          <p:spPr>
            <a:xfrm>
              <a:off x="7204889" y="3777124"/>
              <a:ext cx="79129" cy="55771"/>
            </a:xfrm>
            <a:custGeom>
              <a:avLst/>
              <a:gdLst/>
              <a:ahLst/>
              <a:cxnLst/>
              <a:rect l="l" t="t" r="r" b="b"/>
              <a:pathLst>
                <a:path w="2443" h="1722" extrusionOk="0">
                  <a:moveTo>
                    <a:pt x="1775" y="294"/>
                  </a:moveTo>
                  <a:cubicBezTo>
                    <a:pt x="1881" y="294"/>
                    <a:pt x="1984" y="353"/>
                    <a:pt x="2033" y="456"/>
                  </a:cubicBezTo>
                  <a:cubicBezTo>
                    <a:pt x="2069" y="524"/>
                    <a:pt x="2074" y="602"/>
                    <a:pt x="2049" y="676"/>
                  </a:cubicBezTo>
                  <a:cubicBezTo>
                    <a:pt x="2025" y="749"/>
                    <a:pt x="1972" y="808"/>
                    <a:pt x="1904" y="842"/>
                  </a:cubicBezTo>
                  <a:lnTo>
                    <a:pt x="797" y="1395"/>
                  </a:lnTo>
                  <a:cubicBezTo>
                    <a:pt x="755" y="1415"/>
                    <a:pt x="710" y="1425"/>
                    <a:pt x="667" y="1425"/>
                  </a:cubicBezTo>
                  <a:cubicBezTo>
                    <a:pt x="560" y="1425"/>
                    <a:pt x="458" y="1366"/>
                    <a:pt x="408" y="1265"/>
                  </a:cubicBezTo>
                  <a:cubicBezTo>
                    <a:pt x="337" y="1121"/>
                    <a:pt x="395" y="947"/>
                    <a:pt x="537" y="876"/>
                  </a:cubicBezTo>
                  <a:lnTo>
                    <a:pt x="1646" y="324"/>
                  </a:lnTo>
                  <a:cubicBezTo>
                    <a:pt x="1687" y="304"/>
                    <a:pt x="1732" y="294"/>
                    <a:pt x="1775" y="294"/>
                  </a:cubicBezTo>
                  <a:close/>
                  <a:moveTo>
                    <a:pt x="1773" y="0"/>
                  </a:moveTo>
                  <a:cubicBezTo>
                    <a:pt x="1686" y="0"/>
                    <a:pt x="1597" y="20"/>
                    <a:pt x="1514" y="61"/>
                  </a:cubicBezTo>
                  <a:lnTo>
                    <a:pt x="406" y="614"/>
                  </a:lnTo>
                  <a:cubicBezTo>
                    <a:pt x="117" y="757"/>
                    <a:pt x="0" y="1109"/>
                    <a:pt x="144" y="1397"/>
                  </a:cubicBezTo>
                  <a:cubicBezTo>
                    <a:pt x="246" y="1602"/>
                    <a:pt x="454" y="1721"/>
                    <a:pt x="669" y="1721"/>
                  </a:cubicBezTo>
                  <a:cubicBezTo>
                    <a:pt x="755" y="1721"/>
                    <a:pt x="845" y="1701"/>
                    <a:pt x="927" y="1660"/>
                  </a:cubicBezTo>
                  <a:lnTo>
                    <a:pt x="2035" y="1108"/>
                  </a:lnTo>
                  <a:cubicBezTo>
                    <a:pt x="2324" y="964"/>
                    <a:pt x="2442" y="614"/>
                    <a:pt x="2297" y="324"/>
                  </a:cubicBezTo>
                  <a:cubicBezTo>
                    <a:pt x="2196" y="118"/>
                    <a:pt x="1988" y="0"/>
                    <a:pt x="1773"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54;p25"/>
            <p:cNvSpPr/>
            <p:nvPr/>
          </p:nvSpPr>
          <p:spPr>
            <a:xfrm>
              <a:off x="7233523" y="3830504"/>
              <a:ext cx="75145" cy="55804"/>
            </a:xfrm>
            <a:custGeom>
              <a:avLst/>
              <a:gdLst/>
              <a:ahLst/>
              <a:cxnLst/>
              <a:rect l="l" t="t" r="r" b="b"/>
              <a:pathLst>
                <a:path w="2320" h="1723" extrusionOk="0">
                  <a:moveTo>
                    <a:pt x="1713" y="295"/>
                  </a:moveTo>
                  <a:cubicBezTo>
                    <a:pt x="1744" y="295"/>
                    <a:pt x="1775" y="300"/>
                    <a:pt x="1804" y="309"/>
                  </a:cubicBezTo>
                  <a:cubicBezTo>
                    <a:pt x="1878" y="334"/>
                    <a:pt x="1937" y="386"/>
                    <a:pt x="1971" y="455"/>
                  </a:cubicBezTo>
                  <a:cubicBezTo>
                    <a:pt x="2007" y="523"/>
                    <a:pt x="2011" y="601"/>
                    <a:pt x="1987" y="675"/>
                  </a:cubicBezTo>
                  <a:cubicBezTo>
                    <a:pt x="1961" y="748"/>
                    <a:pt x="1910" y="807"/>
                    <a:pt x="1841" y="841"/>
                  </a:cubicBezTo>
                  <a:lnTo>
                    <a:pt x="733" y="1394"/>
                  </a:lnTo>
                  <a:cubicBezTo>
                    <a:pt x="693" y="1414"/>
                    <a:pt x="650" y="1425"/>
                    <a:pt x="606" y="1425"/>
                  </a:cubicBezTo>
                  <a:cubicBezTo>
                    <a:pt x="575" y="1425"/>
                    <a:pt x="544" y="1420"/>
                    <a:pt x="513" y="1409"/>
                  </a:cubicBezTo>
                  <a:cubicBezTo>
                    <a:pt x="441" y="1384"/>
                    <a:pt x="381" y="1333"/>
                    <a:pt x="347" y="1264"/>
                  </a:cubicBezTo>
                  <a:cubicBezTo>
                    <a:pt x="312" y="1195"/>
                    <a:pt x="306" y="1117"/>
                    <a:pt x="331" y="1044"/>
                  </a:cubicBezTo>
                  <a:cubicBezTo>
                    <a:pt x="356" y="970"/>
                    <a:pt x="408" y="911"/>
                    <a:pt x="476" y="877"/>
                  </a:cubicBezTo>
                  <a:lnTo>
                    <a:pt x="1584" y="324"/>
                  </a:lnTo>
                  <a:cubicBezTo>
                    <a:pt x="1625" y="306"/>
                    <a:pt x="1669" y="295"/>
                    <a:pt x="1713" y="295"/>
                  </a:cubicBezTo>
                  <a:close/>
                  <a:moveTo>
                    <a:pt x="1714" y="1"/>
                  </a:moveTo>
                  <a:cubicBezTo>
                    <a:pt x="1626" y="1"/>
                    <a:pt x="1537" y="20"/>
                    <a:pt x="1453" y="62"/>
                  </a:cubicBezTo>
                  <a:lnTo>
                    <a:pt x="346" y="614"/>
                  </a:lnTo>
                  <a:cubicBezTo>
                    <a:pt x="205" y="684"/>
                    <a:pt x="100" y="802"/>
                    <a:pt x="50" y="951"/>
                  </a:cubicBezTo>
                  <a:cubicBezTo>
                    <a:pt x="1" y="1100"/>
                    <a:pt x="13" y="1259"/>
                    <a:pt x="83" y="1398"/>
                  </a:cubicBezTo>
                  <a:cubicBezTo>
                    <a:pt x="151" y="1538"/>
                    <a:pt x="270" y="1643"/>
                    <a:pt x="419" y="1693"/>
                  </a:cubicBezTo>
                  <a:cubicBezTo>
                    <a:pt x="482" y="1713"/>
                    <a:pt x="544" y="1723"/>
                    <a:pt x="607" y="1723"/>
                  </a:cubicBezTo>
                  <a:cubicBezTo>
                    <a:pt x="695" y="1723"/>
                    <a:pt x="784" y="1702"/>
                    <a:pt x="867" y="1660"/>
                  </a:cubicBezTo>
                  <a:lnTo>
                    <a:pt x="1974" y="1110"/>
                  </a:lnTo>
                  <a:cubicBezTo>
                    <a:pt x="2115" y="1040"/>
                    <a:pt x="2220" y="921"/>
                    <a:pt x="2269" y="772"/>
                  </a:cubicBezTo>
                  <a:cubicBezTo>
                    <a:pt x="2319" y="623"/>
                    <a:pt x="2306" y="465"/>
                    <a:pt x="2237" y="324"/>
                  </a:cubicBezTo>
                  <a:cubicBezTo>
                    <a:pt x="2135" y="119"/>
                    <a:pt x="1929" y="1"/>
                    <a:pt x="1714"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55;p25"/>
            <p:cNvSpPr/>
            <p:nvPr/>
          </p:nvSpPr>
          <p:spPr>
            <a:xfrm>
              <a:off x="7258140" y="3883982"/>
              <a:ext cx="79161" cy="55739"/>
            </a:xfrm>
            <a:custGeom>
              <a:avLst/>
              <a:gdLst/>
              <a:ahLst/>
              <a:cxnLst/>
              <a:rect l="l" t="t" r="r" b="b"/>
              <a:pathLst>
                <a:path w="2444" h="1721" extrusionOk="0">
                  <a:moveTo>
                    <a:pt x="1775" y="295"/>
                  </a:moveTo>
                  <a:cubicBezTo>
                    <a:pt x="1881" y="295"/>
                    <a:pt x="1985" y="353"/>
                    <a:pt x="2035" y="455"/>
                  </a:cubicBezTo>
                  <a:cubicBezTo>
                    <a:pt x="2070" y="525"/>
                    <a:pt x="2076" y="603"/>
                    <a:pt x="2050" y="675"/>
                  </a:cubicBezTo>
                  <a:cubicBezTo>
                    <a:pt x="2026" y="749"/>
                    <a:pt x="1974" y="809"/>
                    <a:pt x="1906" y="843"/>
                  </a:cubicBezTo>
                  <a:lnTo>
                    <a:pt x="798" y="1395"/>
                  </a:lnTo>
                  <a:cubicBezTo>
                    <a:pt x="757" y="1416"/>
                    <a:pt x="713" y="1425"/>
                    <a:pt x="670" y="1425"/>
                  </a:cubicBezTo>
                  <a:cubicBezTo>
                    <a:pt x="562" y="1425"/>
                    <a:pt x="460" y="1366"/>
                    <a:pt x="409" y="1265"/>
                  </a:cubicBezTo>
                  <a:cubicBezTo>
                    <a:pt x="338" y="1121"/>
                    <a:pt x="396" y="948"/>
                    <a:pt x="538" y="877"/>
                  </a:cubicBezTo>
                  <a:lnTo>
                    <a:pt x="1646" y="325"/>
                  </a:lnTo>
                  <a:cubicBezTo>
                    <a:pt x="1688" y="305"/>
                    <a:pt x="1732" y="295"/>
                    <a:pt x="1775" y="295"/>
                  </a:cubicBezTo>
                  <a:close/>
                  <a:moveTo>
                    <a:pt x="1777" y="0"/>
                  </a:moveTo>
                  <a:cubicBezTo>
                    <a:pt x="1689" y="0"/>
                    <a:pt x="1600" y="20"/>
                    <a:pt x="1517" y="62"/>
                  </a:cubicBezTo>
                  <a:lnTo>
                    <a:pt x="406" y="613"/>
                  </a:lnTo>
                  <a:cubicBezTo>
                    <a:pt x="118" y="758"/>
                    <a:pt x="0" y="1108"/>
                    <a:pt x="144" y="1398"/>
                  </a:cubicBezTo>
                  <a:cubicBezTo>
                    <a:pt x="247" y="1602"/>
                    <a:pt x="455" y="1720"/>
                    <a:pt x="669" y="1720"/>
                  </a:cubicBezTo>
                  <a:cubicBezTo>
                    <a:pt x="757" y="1720"/>
                    <a:pt x="845" y="1700"/>
                    <a:pt x="930" y="1661"/>
                  </a:cubicBezTo>
                  <a:lnTo>
                    <a:pt x="2038" y="1108"/>
                  </a:lnTo>
                  <a:cubicBezTo>
                    <a:pt x="2327" y="965"/>
                    <a:pt x="2444" y="613"/>
                    <a:pt x="2300" y="325"/>
                  </a:cubicBezTo>
                  <a:cubicBezTo>
                    <a:pt x="2198" y="119"/>
                    <a:pt x="1992" y="0"/>
                    <a:pt x="1777"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56;p25"/>
            <p:cNvSpPr/>
            <p:nvPr/>
          </p:nvSpPr>
          <p:spPr>
            <a:xfrm>
              <a:off x="7286839" y="3937330"/>
              <a:ext cx="75112" cy="55836"/>
            </a:xfrm>
            <a:custGeom>
              <a:avLst/>
              <a:gdLst/>
              <a:ahLst/>
              <a:cxnLst/>
              <a:rect l="l" t="t" r="r" b="b"/>
              <a:pathLst>
                <a:path w="2319" h="1724" extrusionOk="0">
                  <a:moveTo>
                    <a:pt x="1712" y="296"/>
                  </a:moveTo>
                  <a:cubicBezTo>
                    <a:pt x="1744" y="296"/>
                    <a:pt x="1773" y="302"/>
                    <a:pt x="1803" y="310"/>
                  </a:cubicBezTo>
                  <a:cubicBezTo>
                    <a:pt x="1876" y="335"/>
                    <a:pt x="1937" y="387"/>
                    <a:pt x="1971" y="455"/>
                  </a:cubicBezTo>
                  <a:cubicBezTo>
                    <a:pt x="2006" y="525"/>
                    <a:pt x="2011" y="603"/>
                    <a:pt x="1986" y="675"/>
                  </a:cubicBezTo>
                  <a:cubicBezTo>
                    <a:pt x="1961" y="749"/>
                    <a:pt x="1910" y="809"/>
                    <a:pt x="1840" y="843"/>
                  </a:cubicBezTo>
                  <a:lnTo>
                    <a:pt x="733" y="1395"/>
                  </a:lnTo>
                  <a:cubicBezTo>
                    <a:pt x="693" y="1416"/>
                    <a:pt x="650" y="1426"/>
                    <a:pt x="606" y="1426"/>
                  </a:cubicBezTo>
                  <a:cubicBezTo>
                    <a:pt x="575" y="1426"/>
                    <a:pt x="543" y="1421"/>
                    <a:pt x="513" y="1411"/>
                  </a:cubicBezTo>
                  <a:cubicBezTo>
                    <a:pt x="440" y="1385"/>
                    <a:pt x="381" y="1334"/>
                    <a:pt x="347" y="1264"/>
                  </a:cubicBezTo>
                  <a:cubicBezTo>
                    <a:pt x="311" y="1196"/>
                    <a:pt x="305" y="1118"/>
                    <a:pt x="331" y="1044"/>
                  </a:cubicBezTo>
                  <a:cubicBezTo>
                    <a:pt x="355" y="972"/>
                    <a:pt x="406" y="912"/>
                    <a:pt x="476" y="878"/>
                  </a:cubicBezTo>
                  <a:lnTo>
                    <a:pt x="1583" y="326"/>
                  </a:lnTo>
                  <a:cubicBezTo>
                    <a:pt x="1624" y="306"/>
                    <a:pt x="1668" y="296"/>
                    <a:pt x="1712" y="296"/>
                  </a:cubicBezTo>
                  <a:close/>
                  <a:moveTo>
                    <a:pt x="1712" y="0"/>
                  </a:moveTo>
                  <a:cubicBezTo>
                    <a:pt x="1625" y="0"/>
                    <a:pt x="1536" y="20"/>
                    <a:pt x="1453" y="62"/>
                  </a:cubicBezTo>
                  <a:lnTo>
                    <a:pt x="345" y="613"/>
                  </a:lnTo>
                  <a:cubicBezTo>
                    <a:pt x="205" y="682"/>
                    <a:pt x="100" y="802"/>
                    <a:pt x="50" y="951"/>
                  </a:cubicBezTo>
                  <a:cubicBezTo>
                    <a:pt x="0" y="1100"/>
                    <a:pt x="13" y="1257"/>
                    <a:pt x="83" y="1398"/>
                  </a:cubicBezTo>
                  <a:cubicBezTo>
                    <a:pt x="151" y="1539"/>
                    <a:pt x="270" y="1644"/>
                    <a:pt x="419" y="1693"/>
                  </a:cubicBezTo>
                  <a:cubicBezTo>
                    <a:pt x="481" y="1712"/>
                    <a:pt x="544" y="1723"/>
                    <a:pt x="605" y="1723"/>
                  </a:cubicBezTo>
                  <a:cubicBezTo>
                    <a:pt x="694" y="1723"/>
                    <a:pt x="782" y="1702"/>
                    <a:pt x="866" y="1661"/>
                  </a:cubicBezTo>
                  <a:lnTo>
                    <a:pt x="1974" y="1108"/>
                  </a:lnTo>
                  <a:cubicBezTo>
                    <a:pt x="2114" y="1039"/>
                    <a:pt x="2219" y="921"/>
                    <a:pt x="2269" y="772"/>
                  </a:cubicBezTo>
                  <a:cubicBezTo>
                    <a:pt x="2319" y="623"/>
                    <a:pt x="2306" y="464"/>
                    <a:pt x="2236" y="325"/>
                  </a:cubicBezTo>
                  <a:cubicBezTo>
                    <a:pt x="2135" y="119"/>
                    <a:pt x="1927" y="0"/>
                    <a:pt x="1712"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57;p25"/>
            <p:cNvSpPr/>
            <p:nvPr/>
          </p:nvSpPr>
          <p:spPr>
            <a:xfrm>
              <a:off x="7311391" y="3990775"/>
              <a:ext cx="79161" cy="55771"/>
            </a:xfrm>
            <a:custGeom>
              <a:avLst/>
              <a:gdLst/>
              <a:ahLst/>
              <a:cxnLst/>
              <a:rect l="l" t="t" r="r" b="b"/>
              <a:pathLst>
                <a:path w="2444" h="1722" extrusionOk="0">
                  <a:moveTo>
                    <a:pt x="1776" y="295"/>
                  </a:moveTo>
                  <a:cubicBezTo>
                    <a:pt x="1883" y="295"/>
                    <a:pt x="1987" y="353"/>
                    <a:pt x="2038" y="455"/>
                  </a:cubicBezTo>
                  <a:cubicBezTo>
                    <a:pt x="2109" y="598"/>
                    <a:pt x="2049" y="772"/>
                    <a:pt x="1907" y="843"/>
                  </a:cubicBezTo>
                  <a:lnTo>
                    <a:pt x="800" y="1395"/>
                  </a:lnTo>
                  <a:cubicBezTo>
                    <a:pt x="758" y="1415"/>
                    <a:pt x="714" y="1425"/>
                    <a:pt x="671" y="1425"/>
                  </a:cubicBezTo>
                  <a:cubicBezTo>
                    <a:pt x="565" y="1425"/>
                    <a:pt x="463" y="1367"/>
                    <a:pt x="412" y="1266"/>
                  </a:cubicBezTo>
                  <a:cubicBezTo>
                    <a:pt x="341" y="1122"/>
                    <a:pt x="399" y="948"/>
                    <a:pt x="541" y="877"/>
                  </a:cubicBezTo>
                  <a:lnTo>
                    <a:pt x="1649" y="324"/>
                  </a:lnTo>
                  <a:cubicBezTo>
                    <a:pt x="1690" y="303"/>
                    <a:pt x="1734" y="295"/>
                    <a:pt x="1776" y="295"/>
                  </a:cubicBezTo>
                  <a:close/>
                  <a:moveTo>
                    <a:pt x="1776" y="0"/>
                  </a:moveTo>
                  <a:cubicBezTo>
                    <a:pt x="1688" y="0"/>
                    <a:pt x="1599" y="20"/>
                    <a:pt x="1515" y="62"/>
                  </a:cubicBezTo>
                  <a:lnTo>
                    <a:pt x="406" y="614"/>
                  </a:lnTo>
                  <a:cubicBezTo>
                    <a:pt x="117" y="757"/>
                    <a:pt x="0" y="1110"/>
                    <a:pt x="144" y="1399"/>
                  </a:cubicBezTo>
                  <a:cubicBezTo>
                    <a:pt x="247" y="1602"/>
                    <a:pt x="455" y="1721"/>
                    <a:pt x="669" y="1721"/>
                  </a:cubicBezTo>
                  <a:cubicBezTo>
                    <a:pt x="758" y="1721"/>
                    <a:pt x="847" y="1702"/>
                    <a:pt x="930" y="1660"/>
                  </a:cubicBezTo>
                  <a:lnTo>
                    <a:pt x="2038" y="1110"/>
                  </a:lnTo>
                  <a:cubicBezTo>
                    <a:pt x="2326" y="965"/>
                    <a:pt x="2444" y="614"/>
                    <a:pt x="2300" y="324"/>
                  </a:cubicBezTo>
                  <a:cubicBezTo>
                    <a:pt x="2198" y="119"/>
                    <a:pt x="1991" y="0"/>
                    <a:pt x="1776"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58;p25"/>
            <p:cNvSpPr/>
            <p:nvPr/>
          </p:nvSpPr>
          <p:spPr>
            <a:xfrm>
              <a:off x="7338049" y="4044123"/>
              <a:ext cx="79129" cy="55804"/>
            </a:xfrm>
            <a:custGeom>
              <a:avLst/>
              <a:gdLst/>
              <a:ahLst/>
              <a:cxnLst/>
              <a:rect l="l" t="t" r="r" b="b"/>
              <a:pathLst>
                <a:path w="2443" h="1723" extrusionOk="0">
                  <a:moveTo>
                    <a:pt x="1776" y="296"/>
                  </a:moveTo>
                  <a:cubicBezTo>
                    <a:pt x="1882" y="296"/>
                    <a:pt x="1984" y="356"/>
                    <a:pt x="2033" y="458"/>
                  </a:cubicBezTo>
                  <a:cubicBezTo>
                    <a:pt x="2068" y="527"/>
                    <a:pt x="2074" y="605"/>
                    <a:pt x="2048" y="678"/>
                  </a:cubicBezTo>
                  <a:cubicBezTo>
                    <a:pt x="2024" y="750"/>
                    <a:pt x="1971" y="811"/>
                    <a:pt x="1903" y="845"/>
                  </a:cubicBezTo>
                  <a:lnTo>
                    <a:pt x="796" y="1396"/>
                  </a:lnTo>
                  <a:cubicBezTo>
                    <a:pt x="754" y="1417"/>
                    <a:pt x="710" y="1428"/>
                    <a:pt x="666" y="1428"/>
                  </a:cubicBezTo>
                  <a:cubicBezTo>
                    <a:pt x="635" y="1428"/>
                    <a:pt x="605" y="1423"/>
                    <a:pt x="576" y="1413"/>
                  </a:cubicBezTo>
                  <a:cubicBezTo>
                    <a:pt x="503" y="1388"/>
                    <a:pt x="442" y="1337"/>
                    <a:pt x="408" y="1267"/>
                  </a:cubicBezTo>
                  <a:cubicBezTo>
                    <a:pt x="337" y="1124"/>
                    <a:pt x="397" y="949"/>
                    <a:pt x="539" y="878"/>
                  </a:cubicBezTo>
                  <a:lnTo>
                    <a:pt x="1648" y="327"/>
                  </a:lnTo>
                  <a:cubicBezTo>
                    <a:pt x="1689" y="307"/>
                    <a:pt x="1733" y="296"/>
                    <a:pt x="1776" y="296"/>
                  </a:cubicBezTo>
                  <a:close/>
                  <a:moveTo>
                    <a:pt x="1775" y="0"/>
                  </a:moveTo>
                  <a:cubicBezTo>
                    <a:pt x="1687" y="0"/>
                    <a:pt x="1598" y="20"/>
                    <a:pt x="1514" y="62"/>
                  </a:cubicBezTo>
                  <a:lnTo>
                    <a:pt x="407" y="614"/>
                  </a:lnTo>
                  <a:cubicBezTo>
                    <a:pt x="117" y="757"/>
                    <a:pt x="1" y="1109"/>
                    <a:pt x="144" y="1398"/>
                  </a:cubicBezTo>
                  <a:cubicBezTo>
                    <a:pt x="214" y="1538"/>
                    <a:pt x="334" y="1643"/>
                    <a:pt x="482" y="1693"/>
                  </a:cubicBezTo>
                  <a:cubicBezTo>
                    <a:pt x="542" y="1713"/>
                    <a:pt x="606" y="1723"/>
                    <a:pt x="668" y="1723"/>
                  </a:cubicBezTo>
                  <a:cubicBezTo>
                    <a:pt x="758" y="1723"/>
                    <a:pt x="847" y="1704"/>
                    <a:pt x="929" y="1660"/>
                  </a:cubicBezTo>
                  <a:lnTo>
                    <a:pt x="2037" y="1109"/>
                  </a:lnTo>
                  <a:cubicBezTo>
                    <a:pt x="2325" y="965"/>
                    <a:pt x="2443" y="614"/>
                    <a:pt x="2299" y="324"/>
                  </a:cubicBezTo>
                  <a:cubicBezTo>
                    <a:pt x="2197" y="119"/>
                    <a:pt x="1989" y="0"/>
                    <a:pt x="177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59;p25"/>
            <p:cNvSpPr/>
            <p:nvPr/>
          </p:nvSpPr>
          <p:spPr>
            <a:xfrm>
              <a:off x="7366748" y="4097504"/>
              <a:ext cx="77121" cy="55868"/>
            </a:xfrm>
            <a:custGeom>
              <a:avLst/>
              <a:gdLst/>
              <a:ahLst/>
              <a:cxnLst/>
              <a:rect l="l" t="t" r="r" b="b"/>
              <a:pathLst>
                <a:path w="2381" h="1725" extrusionOk="0">
                  <a:moveTo>
                    <a:pt x="1713" y="298"/>
                  </a:moveTo>
                  <a:cubicBezTo>
                    <a:pt x="1743" y="298"/>
                    <a:pt x="1775" y="302"/>
                    <a:pt x="1802" y="309"/>
                  </a:cubicBezTo>
                  <a:cubicBezTo>
                    <a:pt x="1876" y="335"/>
                    <a:pt x="1936" y="386"/>
                    <a:pt x="1970" y="455"/>
                  </a:cubicBezTo>
                  <a:cubicBezTo>
                    <a:pt x="2041" y="599"/>
                    <a:pt x="1983" y="773"/>
                    <a:pt x="1841" y="844"/>
                  </a:cubicBezTo>
                  <a:lnTo>
                    <a:pt x="733" y="1395"/>
                  </a:lnTo>
                  <a:cubicBezTo>
                    <a:pt x="692" y="1416"/>
                    <a:pt x="648" y="1427"/>
                    <a:pt x="603" y="1427"/>
                  </a:cubicBezTo>
                  <a:cubicBezTo>
                    <a:pt x="573" y="1427"/>
                    <a:pt x="543" y="1422"/>
                    <a:pt x="513" y="1412"/>
                  </a:cubicBezTo>
                  <a:cubicBezTo>
                    <a:pt x="439" y="1387"/>
                    <a:pt x="380" y="1336"/>
                    <a:pt x="346" y="1266"/>
                  </a:cubicBezTo>
                  <a:cubicBezTo>
                    <a:pt x="310" y="1196"/>
                    <a:pt x="306" y="1118"/>
                    <a:pt x="330" y="1046"/>
                  </a:cubicBezTo>
                  <a:cubicBezTo>
                    <a:pt x="356" y="974"/>
                    <a:pt x="407" y="912"/>
                    <a:pt x="476" y="880"/>
                  </a:cubicBezTo>
                  <a:lnTo>
                    <a:pt x="1584" y="328"/>
                  </a:lnTo>
                  <a:cubicBezTo>
                    <a:pt x="1624" y="308"/>
                    <a:pt x="1669" y="298"/>
                    <a:pt x="1713" y="298"/>
                  </a:cubicBezTo>
                  <a:close/>
                  <a:moveTo>
                    <a:pt x="1711" y="1"/>
                  </a:moveTo>
                  <a:cubicBezTo>
                    <a:pt x="1624" y="1"/>
                    <a:pt x="1535" y="21"/>
                    <a:pt x="1452" y="62"/>
                  </a:cubicBezTo>
                  <a:lnTo>
                    <a:pt x="344" y="614"/>
                  </a:lnTo>
                  <a:cubicBezTo>
                    <a:pt x="204" y="684"/>
                    <a:pt x="100" y="803"/>
                    <a:pt x="50" y="952"/>
                  </a:cubicBezTo>
                  <a:cubicBezTo>
                    <a:pt x="1" y="1101"/>
                    <a:pt x="12" y="1259"/>
                    <a:pt x="82" y="1399"/>
                  </a:cubicBezTo>
                  <a:cubicBezTo>
                    <a:pt x="151" y="1539"/>
                    <a:pt x="271" y="1644"/>
                    <a:pt x="420" y="1693"/>
                  </a:cubicBezTo>
                  <a:cubicBezTo>
                    <a:pt x="481" y="1713"/>
                    <a:pt x="543" y="1725"/>
                    <a:pt x="606" y="1725"/>
                  </a:cubicBezTo>
                  <a:cubicBezTo>
                    <a:pt x="694" y="1725"/>
                    <a:pt x="783" y="1705"/>
                    <a:pt x="864" y="1662"/>
                  </a:cubicBezTo>
                  <a:lnTo>
                    <a:pt x="1974" y="1110"/>
                  </a:lnTo>
                  <a:cubicBezTo>
                    <a:pt x="2262" y="966"/>
                    <a:pt x="2380" y="614"/>
                    <a:pt x="2237" y="325"/>
                  </a:cubicBezTo>
                  <a:cubicBezTo>
                    <a:pt x="2134" y="120"/>
                    <a:pt x="1926" y="1"/>
                    <a:pt x="1711" y="1"/>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60;p25"/>
            <p:cNvSpPr/>
            <p:nvPr/>
          </p:nvSpPr>
          <p:spPr>
            <a:xfrm>
              <a:off x="7991510" y="3658086"/>
              <a:ext cx="148152" cy="424762"/>
            </a:xfrm>
            <a:custGeom>
              <a:avLst/>
              <a:gdLst/>
              <a:ahLst/>
              <a:cxnLst/>
              <a:rect l="l" t="t" r="r" b="b"/>
              <a:pathLst>
                <a:path w="4574" h="13115" extrusionOk="0">
                  <a:moveTo>
                    <a:pt x="3187" y="1"/>
                  </a:moveTo>
                  <a:cubicBezTo>
                    <a:pt x="3089" y="1"/>
                    <a:pt x="3000" y="68"/>
                    <a:pt x="2976" y="167"/>
                  </a:cubicBezTo>
                  <a:lnTo>
                    <a:pt x="25" y="12573"/>
                  </a:lnTo>
                  <a:cubicBezTo>
                    <a:pt x="0" y="12678"/>
                    <a:pt x="54" y="12780"/>
                    <a:pt x="147" y="12822"/>
                  </a:cubicBezTo>
                  <a:cubicBezTo>
                    <a:pt x="159" y="12830"/>
                    <a:pt x="174" y="12834"/>
                    <a:pt x="188" y="12837"/>
                  </a:cubicBezTo>
                  <a:lnTo>
                    <a:pt x="1329" y="13108"/>
                  </a:lnTo>
                  <a:cubicBezTo>
                    <a:pt x="1344" y="13113"/>
                    <a:pt x="1358" y="13114"/>
                    <a:pt x="1373" y="13114"/>
                  </a:cubicBezTo>
                  <a:cubicBezTo>
                    <a:pt x="1376" y="13114"/>
                    <a:pt x="1379" y="13114"/>
                    <a:pt x="1382" y="13114"/>
                  </a:cubicBezTo>
                  <a:cubicBezTo>
                    <a:pt x="1482" y="13114"/>
                    <a:pt x="1570" y="13044"/>
                    <a:pt x="1593" y="12945"/>
                  </a:cubicBezTo>
                  <a:lnTo>
                    <a:pt x="4545" y="541"/>
                  </a:lnTo>
                  <a:cubicBezTo>
                    <a:pt x="4574" y="421"/>
                    <a:pt x="4503" y="305"/>
                    <a:pt x="4380" y="278"/>
                  </a:cubicBezTo>
                  <a:lnTo>
                    <a:pt x="3239" y="7"/>
                  </a:lnTo>
                  <a:cubicBezTo>
                    <a:pt x="3222" y="3"/>
                    <a:pt x="3204" y="1"/>
                    <a:pt x="3187" y="1"/>
                  </a:cubicBezTo>
                  <a:close/>
                </a:path>
              </a:pathLst>
            </a:custGeom>
            <a:solidFill>
              <a:srgbClr val="A89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61;p25"/>
            <p:cNvSpPr/>
            <p:nvPr/>
          </p:nvSpPr>
          <p:spPr>
            <a:xfrm>
              <a:off x="7983089" y="4073275"/>
              <a:ext cx="52958" cy="73228"/>
            </a:xfrm>
            <a:custGeom>
              <a:avLst/>
              <a:gdLst/>
              <a:ahLst/>
              <a:cxnLst/>
              <a:rect l="l" t="t" r="r" b="b"/>
              <a:pathLst>
                <a:path w="1635" h="2261" extrusionOk="0">
                  <a:moveTo>
                    <a:pt x="411" y="1"/>
                  </a:moveTo>
                  <a:lnTo>
                    <a:pt x="26" y="1829"/>
                  </a:lnTo>
                  <a:lnTo>
                    <a:pt x="22" y="1845"/>
                  </a:lnTo>
                  <a:cubicBezTo>
                    <a:pt x="1" y="1950"/>
                    <a:pt x="66" y="2052"/>
                    <a:pt x="168" y="2076"/>
                  </a:cubicBezTo>
                  <a:lnTo>
                    <a:pt x="918" y="2255"/>
                  </a:lnTo>
                  <a:cubicBezTo>
                    <a:pt x="933" y="2259"/>
                    <a:pt x="948" y="2261"/>
                    <a:pt x="963" y="2261"/>
                  </a:cubicBezTo>
                  <a:cubicBezTo>
                    <a:pt x="1048" y="2261"/>
                    <a:pt x="1126" y="2203"/>
                    <a:pt x="1151" y="2115"/>
                  </a:cubicBezTo>
                  <a:lnTo>
                    <a:pt x="1635" y="296"/>
                  </a:lnTo>
                  <a:cubicBezTo>
                    <a:pt x="1621" y="296"/>
                    <a:pt x="1606" y="295"/>
                    <a:pt x="1595" y="289"/>
                  </a:cubicBezTo>
                  <a:lnTo>
                    <a:pt x="1256" y="209"/>
                  </a:lnTo>
                  <a:lnTo>
                    <a:pt x="452" y="18"/>
                  </a:lnTo>
                  <a:cubicBezTo>
                    <a:pt x="438" y="14"/>
                    <a:pt x="424" y="8"/>
                    <a:pt x="411"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62;p25"/>
            <p:cNvSpPr/>
            <p:nvPr/>
          </p:nvSpPr>
          <p:spPr>
            <a:xfrm>
              <a:off x="8050819" y="3457780"/>
              <a:ext cx="104069" cy="189856"/>
            </a:xfrm>
            <a:custGeom>
              <a:avLst/>
              <a:gdLst/>
              <a:ahLst/>
              <a:cxnLst/>
              <a:rect l="l" t="t" r="r" b="b"/>
              <a:pathLst>
                <a:path w="3213" h="5862" extrusionOk="0">
                  <a:moveTo>
                    <a:pt x="2902" y="1"/>
                  </a:moveTo>
                  <a:cubicBezTo>
                    <a:pt x="2879" y="1"/>
                    <a:pt x="2856" y="2"/>
                    <a:pt x="2835" y="6"/>
                  </a:cubicBezTo>
                  <a:cubicBezTo>
                    <a:pt x="1313" y="324"/>
                    <a:pt x="522" y="2082"/>
                    <a:pt x="465" y="3168"/>
                  </a:cubicBezTo>
                  <a:cubicBezTo>
                    <a:pt x="435" y="3736"/>
                    <a:pt x="512" y="4210"/>
                    <a:pt x="566" y="4555"/>
                  </a:cubicBezTo>
                  <a:cubicBezTo>
                    <a:pt x="613" y="4856"/>
                    <a:pt x="655" y="5113"/>
                    <a:pt x="584" y="5197"/>
                  </a:cubicBezTo>
                  <a:cubicBezTo>
                    <a:pt x="555" y="5234"/>
                    <a:pt x="481" y="5248"/>
                    <a:pt x="413" y="5254"/>
                  </a:cubicBezTo>
                  <a:lnTo>
                    <a:pt x="308" y="5254"/>
                  </a:lnTo>
                  <a:cubicBezTo>
                    <a:pt x="185" y="5254"/>
                    <a:pt x="11" y="5343"/>
                    <a:pt x="4" y="5548"/>
                  </a:cubicBezTo>
                  <a:cubicBezTo>
                    <a:pt x="1" y="5712"/>
                    <a:pt x="132" y="5853"/>
                    <a:pt x="299" y="5858"/>
                  </a:cubicBezTo>
                  <a:lnTo>
                    <a:pt x="352" y="5861"/>
                  </a:lnTo>
                  <a:cubicBezTo>
                    <a:pt x="663" y="5861"/>
                    <a:pt x="885" y="5780"/>
                    <a:pt x="1035" y="5613"/>
                  </a:cubicBezTo>
                  <a:cubicBezTo>
                    <a:pt x="1294" y="5320"/>
                    <a:pt x="1233" y="4896"/>
                    <a:pt x="1155" y="4361"/>
                  </a:cubicBezTo>
                  <a:cubicBezTo>
                    <a:pt x="1106" y="4014"/>
                    <a:pt x="1049" y="3622"/>
                    <a:pt x="1070" y="3199"/>
                  </a:cubicBezTo>
                  <a:cubicBezTo>
                    <a:pt x="1118" y="2265"/>
                    <a:pt x="1801" y="841"/>
                    <a:pt x="2958" y="600"/>
                  </a:cubicBezTo>
                  <a:cubicBezTo>
                    <a:pt x="3114" y="566"/>
                    <a:pt x="3212" y="432"/>
                    <a:pt x="3197" y="275"/>
                  </a:cubicBezTo>
                  <a:cubicBezTo>
                    <a:pt x="3181" y="116"/>
                    <a:pt x="3056" y="1"/>
                    <a:pt x="2902"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63;p25"/>
            <p:cNvSpPr/>
            <p:nvPr/>
          </p:nvSpPr>
          <p:spPr>
            <a:xfrm>
              <a:off x="8081752" y="3449747"/>
              <a:ext cx="102741" cy="228332"/>
            </a:xfrm>
            <a:custGeom>
              <a:avLst/>
              <a:gdLst/>
              <a:ahLst/>
              <a:cxnLst/>
              <a:rect l="l" t="t" r="r" b="b"/>
              <a:pathLst>
                <a:path w="3172" h="7050" extrusionOk="0">
                  <a:moveTo>
                    <a:pt x="2116" y="1"/>
                  </a:moveTo>
                  <a:cubicBezTo>
                    <a:pt x="2022" y="1"/>
                    <a:pt x="1936" y="57"/>
                    <a:pt x="1903" y="149"/>
                  </a:cubicBezTo>
                  <a:cubicBezTo>
                    <a:pt x="1660" y="816"/>
                    <a:pt x="828" y="3163"/>
                    <a:pt x="185" y="5716"/>
                  </a:cubicBezTo>
                  <a:cubicBezTo>
                    <a:pt x="141" y="5899"/>
                    <a:pt x="97" y="6078"/>
                    <a:pt x="54" y="6258"/>
                  </a:cubicBezTo>
                  <a:cubicBezTo>
                    <a:pt x="0" y="6483"/>
                    <a:pt x="141" y="6706"/>
                    <a:pt x="366" y="6760"/>
                  </a:cubicBezTo>
                  <a:lnTo>
                    <a:pt x="885" y="6883"/>
                  </a:lnTo>
                  <a:cubicBezTo>
                    <a:pt x="885" y="6883"/>
                    <a:pt x="1511" y="7032"/>
                    <a:pt x="1533" y="7038"/>
                  </a:cubicBezTo>
                  <a:cubicBezTo>
                    <a:pt x="1566" y="7046"/>
                    <a:pt x="1600" y="7050"/>
                    <a:pt x="1632" y="7050"/>
                  </a:cubicBezTo>
                  <a:cubicBezTo>
                    <a:pt x="1822" y="7050"/>
                    <a:pt x="1993" y="6921"/>
                    <a:pt x="2037" y="6731"/>
                  </a:cubicBezTo>
                  <a:cubicBezTo>
                    <a:pt x="2527" y="4675"/>
                    <a:pt x="2851" y="2610"/>
                    <a:pt x="3018" y="1379"/>
                  </a:cubicBezTo>
                  <a:cubicBezTo>
                    <a:pt x="3075" y="960"/>
                    <a:pt x="3115" y="636"/>
                    <a:pt x="3138" y="443"/>
                  </a:cubicBezTo>
                  <a:cubicBezTo>
                    <a:pt x="3172" y="151"/>
                    <a:pt x="2781" y="179"/>
                    <a:pt x="2631" y="116"/>
                  </a:cubicBezTo>
                  <a:cubicBezTo>
                    <a:pt x="2631" y="116"/>
                    <a:pt x="2287" y="36"/>
                    <a:pt x="2171" y="7"/>
                  </a:cubicBezTo>
                  <a:cubicBezTo>
                    <a:pt x="2153" y="3"/>
                    <a:pt x="2134" y="1"/>
                    <a:pt x="2116" y="1"/>
                  </a:cubicBezTo>
                  <a:close/>
                </a:path>
              </a:pathLst>
            </a:custGeom>
            <a:solidFill>
              <a:srgbClr val="897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64;p25"/>
            <p:cNvSpPr/>
            <p:nvPr/>
          </p:nvSpPr>
          <p:spPr>
            <a:xfrm>
              <a:off x="7991510" y="3711175"/>
              <a:ext cx="138726" cy="371582"/>
            </a:xfrm>
            <a:custGeom>
              <a:avLst/>
              <a:gdLst/>
              <a:ahLst/>
              <a:cxnLst/>
              <a:rect l="l" t="t" r="r" b="b"/>
              <a:pathLst>
                <a:path w="4283" h="11473" extrusionOk="0">
                  <a:moveTo>
                    <a:pt x="4252" y="0"/>
                  </a:moveTo>
                  <a:cubicBezTo>
                    <a:pt x="3037" y="0"/>
                    <a:pt x="2342" y="7107"/>
                    <a:pt x="1424" y="8584"/>
                  </a:cubicBezTo>
                  <a:cubicBezTo>
                    <a:pt x="1179" y="8988"/>
                    <a:pt x="805" y="9344"/>
                    <a:pt x="357" y="9553"/>
                  </a:cubicBezTo>
                  <a:lnTo>
                    <a:pt x="29" y="10933"/>
                  </a:lnTo>
                  <a:cubicBezTo>
                    <a:pt x="0" y="11051"/>
                    <a:pt x="73" y="11168"/>
                    <a:pt x="189" y="11195"/>
                  </a:cubicBezTo>
                  <a:lnTo>
                    <a:pt x="1331" y="11467"/>
                  </a:lnTo>
                  <a:cubicBezTo>
                    <a:pt x="1348" y="11471"/>
                    <a:pt x="1365" y="11473"/>
                    <a:pt x="1382" y="11473"/>
                  </a:cubicBezTo>
                  <a:cubicBezTo>
                    <a:pt x="1482" y="11473"/>
                    <a:pt x="1570" y="11404"/>
                    <a:pt x="1593" y="11305"/>
                  </a:cubicBezTo>
                  <a:lnTo>
                    <a:pt x="4282" y="2"/>
                  </a:lnTo>
                  <a:cubicBezTo>
                    <a:pt x="4272" y="1"/>
                    <a:pt x="4262" y="0"/>
                    <a:pt x="425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65;p25"/>
            <p:cNvSpPr/>
            <p:nvPr/>
          </p:nvSpPr>
          <p:spPr>
            <a:xfrm>
              <a:off x="7983089" y="4079948"/>
              <a:ext cx="52958" cy="66556"/>
            </a:xfrm>
            <a:custGeom>
              <a:avLst/>
              <a:gdLst/>
              <a:ahLst/>
              <a:cxnLst/>
              <a:rect l="l" t="t" r="r" b="b"/>
              <a:pathLst>
                <a:path w="1635" h="2055" extrusionOk="0">
                  <a:moveTo>
                    <a:pt x="1254" y="1"/>
                  </a:moveTo>
                  <a:cubicBezTo>
                    <a:pt x="1144" y="140"/>
                    <a:pt x="1098" y="347"/>
                    <a:pt x="1037" y="526"/>
                  </a:cubicBezTo>
                  <a:cubicBezTo>
                    <a:pt x="887" y="976"/>
                    <a:pt x="563" y="1359"/>
                    <a:pt x="165" y="1558"/>
                  </a:cubicBezTo>
                  <a:cubicBezTo>
                    <a:pt x="121" y="1581"/>
                    <a:pt x="73" y="1602"/>
                    <a:pt x="26" y="1623"/>
                  </a:cubicBezTo>
                  <a:lnTo>
                    <a:pt x="22" y="1639"/>
                  </a:lnTo>
                  <a:cubicBezTo>
                    <a:pt x="1" y="1744"/>
                    <a:pt x="66" y="1846"/>
                    <a:pt x="168" y="1870"/>
                  </a:cubicBezTo>
                  <a:lnTo>
                    <a:pt x="918" y="2049"/>
                  </a:lnTo>
                  <a:cubicBezTo>
                    <a:pt x="933" y="2053"/>
                    <a:pt x="948" y="2055"/>
                    <a:pt x="963" y="2055"/>
                  </a:cubicBezTo>
                  <a:cubicBezTo>
                    <a:pt x="1048" y="2055"/>
                    <a:pt x="1126" y="1997"/>
                    <a:pt x="1151" y="1909"/>
                  </a:cubicBezTo>
                  <a:lnTo>
                    <a:pt x="1635" y="90"/>
                  </a:lnTo>
                  <a:cubicBezTo>
                    <a:pt x="1621" y="90"/>
                    <a:pt x="1606" y="89"/>
                    <a:pt x="1592" y="82"/>
                  </a:cubicBezTo>
                  <a:lnTo>
                    <a:pt x="1254"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6;p25"/>
            <p:cNvSpPr/>
            <p:nvPr/>
          </p:nvSpPr>
          <p:spPr>
            <a:xfrm>
              <a:off x="8081752" y="3494382"/>
              <a:ext cx="97785" cy="183702"/>
            </a:xfrm>
            <a:custGeom>
              <a:avLst/>
              <a:gdLst/>
              <a:ahLst/>
              <a:cxnLst/>
              <a:rect l="l" t="t" r="r" b="b"/>
              <a:pathLst>
                <a:path w="3019" h="5672" extrusionOk="0">
                  <a:moveTo>
                    <a:pt x="3018" y="1"/>
                  </a:moveTo>
                  <a:lnTo>
                    <a:pt x="3018" y="1"/>
                  </a:lnTo>
                  <a:cubicBezTo>
                    <a:pt x="2692" y="82"/>
                    <a:pt x="2489" y="358"/>
                    <a:pt x="2321" y="702"/>
                  </a:cubicBezTo>
                  <a:cubicBezTo>
                    <a:pt x="1836" y="1704"/>
                    <a:pt x="2003" y="3323"/>
                    <a:pt x="1076" y="4105"/>
                  </a:cubicBezTo>
                  <a:cubicBezTo>
                    <a:pt x="843" y="4302"/>
                    <a:pt x="580" y="4343"/>
                    <a:pt x="308" y="4343"/>
                  </a:cubicBezTo>
                  <a:cubicBezTo>
                    <a:pt x="268" y="4343"/>
                    <a:pt x="227" y="4342"/>
                    <a:pt x="186" y="4341"/>
                  </a:cubicBezTo>
                  <a:cubicBezTo>
                    <a:pt x="141" y="4521"/>
                    <a:pt x="97" y="4700"/>
                    <a:pt x="54" y="4880"/>
                  </a:cubicBezTo>
                  <a:cubicBezTo>
                    <a:pt x="0" y="5105"/>
                    <a:pt x="141" y="5328"/>
                    <a:pt x="366" y="5382"/>
                  </a:cubicBezTo>
                  <a:lnTo>
                    <a:pt x="885" y="5505"/>
                  </a:lnTo>
                  <a:cubicBezTo>
                    <a:pt x="885" y="5505"/>
                    <a:pt x="1511" y="5654"/>
                    <a:pt x="1533" y="5660"/>
                  </a:cubicBezTo>
                  <a:cubicBezTo>
                    <a:pt x="1566" y="5668"/>
                    <a:pt x="1600" y="5672"/>
                    <a:pt x="1632" y="5672"/>
                  </a:cubicBezTo>
                  <a:cubicBezTo>
                    <a:pt x="1822" y="5672"/>
                    <a:pt x="1993" y="5543"/>
                    <a:pt x="2037" y="5353"/>
                  </a:cubicBezTo>
                  <a:cubicBezTo>
                    <a:pt x="2527" y="3297"/>
                    <a:pt x="2851" y="1232"/>
                    <a:pt x="301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67;p25"/>
            <p:cNvSpPr/>
            <p:nvPr/>
          </p:nvSpPr>
          <p:spPr>
            <a:xfrm>
              <a:off x="8046705" y="3710657"/>
              <a:ext cx="50982" cy="186163"/>
            </a:xfrm>
            <a:custGeom>
              <a:avLst/>
              <a:gdLst/>
              <a:ahLst/>
              <a:cxnLst/>
              <a:rect l="l" t="t" r="r" b="b"/>
              <a:pathLst>
                <a:path w="1574" h="5748" extrusionOk="0">
                  <a:moveTo>
                    <a:pt x="1459" y="1"/>
                  </a:moveTo>
                  <a:cubicBezTo>
                    <a:pt x="1420" y="1"/>
                    <a:pt x="1381" y="22"/>
                    <a:pt x="1365" y="69"/>
                  </a:cubicBezTo>
                  <a:cubicBezTo>
                    <a:pt x="839" y="1600"/>
                    <a:pt x="249" y="4024"/>
                    <a:pt x="12" y="5622"/>
                  </a:cubicBezTo>
                  <a:cubicBezTo>
                    <a:pt x="1" y="5700"/>
                    <a:pt x="62" y="5747"/>
                    <a:pt x="122" y="5747"/>
                  </a:cubicBezTo>
                  <a:cubicBezTo>
                    <a:pt x="164" y="5747"/>
                    <a:pt x="206" y="5725"/>
                    <a:pt x="223" y="5674"/>
                  </a:cubicBezTo>
                  <a:cubicBezTo>
                    <a:pt x="746" y="4142"/>
                    <a:pt x="1329" y="1715"/>
                    <a:pt x="1563" y="117"/>
                  </a:cubicBezTo>
                  <a:cubicBezTo>
                    <a:pt x="1573" y="45"/>
                    <a:pt x="1516" y="1"/>
                    <a:pt x="1459"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68;p25"/>
            <p:cNvSpPr/>
            <p:nvPr/>
          </p:nvSpPr>
          <p:spPr>
            <a:xfrm>
              <a:off x="8113237" y="3478640"/>
              <a:ext cx="38317" cy="122813"/>
            </a:xfrm>
            <a:custGeom>
              <a:avLst/>
              <a:gdLst/>
              <a:ahLst/>
              <a:cxnLst/>
              <a:rect l="l" t="t" r="r" b="b"/>
              <a:pathLst>
                <a:path w="1183" h="3792" extrusionOk="0">
                  <a:moveTo>
                    <a:pt x="1091" y="0"/>
                  </a:moveTo>
                  <a:cubicBezTo>
                    <a:pt x="1059" y="0"/>
                    <a:pt x="1026" y="19"/>
                    <a:pt x="1009" y="62"/>
                  </a:cubicBezTo>
                  <a:cubicBezTo>
                    <a:pt x="622" y="1001"/>
                    <a:pt x="157" y="2693"/>
                    <a:pt x="12" y="3675"/>
                  </a:cubicBezTo>
                  <a:cubicBezTo>
                    <a:pt x="1" y="3747"/>
                    <a:pt x="48" y="3791"/>
                    <a:pt x="98" y="3791"/>
                  </a:cubicBezTo>
                  <a:cubicBezTo>
                    <a:pt x="132" y="3791"/>
                    <a:pt x="167" y="3771"/>
                    <a:pt x="185" y="3725"/>
                  </a:cubicBezTo>
                  <a:cubicBezTo>
                    <a:pt x="561" y="2808"/>
                    <a:pt x="1024" y="1117"/>
                    <a:pt x="1172" y="109"/>
                  </a:cubicBezTo>
                  <a:cubicBezTo>
                    <a:pt x="1183" y="42"/>
                    <a:pt x="1138" y="0"/>
                    <a:pt x="1091"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69;p25"/>
            <p:cNvSpPr/>
            <p:nvPr/>
          </p:nvSpPr>
          <p:spPr>
            <a:xfrm>
              <a:off x="7977841" y="3444986"/>
              <a:ext cx="211571" cy="706209"/>
            </a:xfrm>
            <a:custGeom>
              <a:avLst/>
              <a:gdLst/>
              <a:ahLst/>
              <a:cxnLst/>
              <a:rect l="l" t="t" r="r" b="b"/>
              <a:pathLst>
                <a:path w="6532" h="21805" extrusionOk="0">
                  <a:moveTo>
                    <a:pt x="4541" y="1479"/>
                  </a:moveTo>
                  <a:lnTo>
                    <a:pt x="4541" y="1479"/>
                  </a:lnTo>
                  <a:cubicBezTo>
                    <a:pt x="4257" y="2315"/>
                    <a:pt x="3895" y="3451"/>
                    <a:pt x="3547" y="4697"/>
                  </a:cubicBezTo>
                  <a:cubicBezTo>
                    <a:pt x="3500" y="4368"/>
                    <a:pt x="3449" y="3996"/>
                    <a:pt x="3471" y="3600"/>
                  </a:cubicBezTo>
                  <a:cubicBezTo>
                    <a:pt x="3505" y="2945"/>
                    <a:pt x="3891" y="1996"/>
                    <a:pt x="4541" y="1479"/>
                  </a:cubicBezTo>
                  <a:close/>
                  <a:moveTo>
                    <a:pt x="4835" y="627"/>
                  </a:moveTo>
                  <a:lnTo>
                    <a:pt x="4835" y="627"/>
                  </a:lnTo>
                  <a:cubicBezTo>
                    <a:pt x="4792" y="745"/>
                    <a:pt x="4747" y="878"/>
                    <a:pt x="4696" y="1029"/>
                  </a:cubicBezTo>
                  <a:cubicBezTo>
                    <a:pt x="3762" y="1517"/>
                    <a:pt x="3219" y="2741"/>
                    <a:pt x="3177" y="3590"/>
                  </a:cubicBezTo>
                  <a:cubicBezTo>
                    <a:pt x="3131" y="4402"/>
                    <a:pt x="3370" y="5092"/>
                    <a:pt x="3319" y="5556"/>
                  </a:cubicBezTo>
                  <a:lnTo>
                    <a:pt x="3319" y="5559"/>
                  </a:lnTo>
                  <a:lnTo>
                    <a:pt x="3265" y="5767"/>
                  </a:lnTo>
                  <a:cubicBezTo>
                    <a:pt x="3244" y="5820"/>
                    <a:pt x="3214" y="5869"/>
                    <a:pt x="3177" y="5911"/>
                  </a:cubicBezTo>
                  <a:cubicBezTo>
                    <a:pt x="3035" y="6068"/>
                    <a:pt x="2816" y="6106"/>
                    <a:pt x="2603" y="6106"/>
                  </a:cubicBezTo>
                  <a:lnTo>
                    <a:pt x="2555" y="6106"/>
                  </a:lnTo>
                  <a:cubicBezTo>
                    <a:pt x="2470" y="6103"/>
                    <a:pt x="2403" y="6032"/>
                    <a:pt x="2406" y="5947"/>
                  </a:cubicBezTo>
                  <a:cubicBezTo>
                    <a:pt x="2410" y="5820"/>
                    <a:pt x="2534" y="5795"/>
                    <a:pt x="2561" y="5795"/>
                  </a:cubicBezTo>
                  <a:cubicBezTo>
                    <a:pt x="2562" y="5795"/>
                    <a:pt x="2563" y="5798"/>
                    <a:pt x="2563" y="5798"/>
                  </a:cubicBezTo>
                  <a:lnTo>
                    <a:pt x="2602" y="5798"/>
                  </a:lnTo>
                  <a:cubicBezTo>
                    <a:pt x="3414" y="5798"/>
                    <a:pt x="2791" y="5020"/>
                    <a:pt x="2866" y="3572"/>
                  </a:cubicBezTo>
                  <a:cubicBezTo>
                    <a:pt x="2917" y="2599"/>
                    <a:pt x="3576" y="1073"/>
                    <a:pt x="4835" y="627"/>
                  </a:cubicBezTo>
                  <a:close/>
                  <a:moveTo>
                    <a:pt x="5323" y="299"/>
                  </a:moveTo>
                  <a:cubicBezTo>
                    <a:pt x="5331" y="299"/>
                    <a:pt x="5338" y="300"/>
                    <a:pt x="5345" y="302"/>
                  </a:cubicBezTo>
                  <a:lnTo>
                    <a:pt x="5373" y="309"/>
                  </a:lnTo>
                  <a:lnTo>
                    <a:pt x="5793" y="408"/>
                  </a:lnTo>
                  <a:cubicBezTo>
                    <a:pt x="5843" y="427"/>
                    <a:pt x="5900" y="437"/>
                    <a:pt x="5958" y="448"/>
                  </a:cubicBezTo>
                  <a:cubicBezTo>
                    <a:pt x="6197" y="489"/>
                    <a:pt x="6204" y="520"/>
                    <a:pt x="6198" y="574"/>
                  </a:cubicBezTo>
                  <a:cubicBezTo>
                    <a:pt x="6175" y="766"/>
                    <a:pt x="6137" y="1088"/>
                    <a:pt x="6079" y="1506"/>
                  </a:cubicBezTo>
                  <a:cubicBezTo>
                    <a:pt x="5933" y="2589"/>
                    <a:pt x="5607" y="4720"/>
                    <a:pt x="5102" y="6846"/>
                  </a:cubicBezTo>
                  <a:cubicBezTo>
                    <a:pt x="5098" y="6865"/>
                    <a:pt x="5091" y="6884"/>
                    <a:pt x="5081" y="6899"/>
                  </a:cubicBezTo>
                  <a:cubicBezTo>
                    <a:pt x="5038" y="6990"/>
                    <a:pt x="4945" y="7049"/>
                    <a:pt x="4842" y="7049"/>
                  </a:cubicBezTo>
                  <a:cubicBezTo>
                    <a:pt x="4837" y="7049"/>
                    <a:pt x="4831" y="7049"/>
                    <a:pt x="4825" y="7049"/>
                  </a:cubicBezTo>
                  <a:lnTo>
                    <a:pt x="4825" y="7046"/>
                  </a:lnTo>
                  <a:cubicBezTo>
                    <a:pt x="4808" y="7046"/>
                    <a:pt x="4792" y="7044"/>
                    <a:pt x="4777" y="7041"/>
                  </a:cubicBezTo>
                  <a:cubicBezTo>
                    <a:pt x="4756" y="7036"/>
                    <a:pt x="4127" y="6888"/>
                    <a:pt x="4127" y="6888"/>
                  </a:cubicBezTo>
                  <a:lnTo>
                    <a:pt x="3608" y="6765"/>
                  </a:lnTo>
                  <a:cubicBezTo>
                    <a:pt x="3593" y="6760"/>
                    <a:pt x="3579" y="6755"/>
                    <a:pt x="3564" y="6748"/>
                  </a:cubicBezTo>
                  <a:cubicBezTo>
                    <a:pt x="3513" y="6729"/>
                    <a:pt x="3469" y="6691"/>
                    <a:pt x="3441" y="6644"/>
                  </a:cubicBezTo>
                  <a:cubicBezTo>
                    <a:pt x="3414" y="6601"/>
                    <a:pt x="3400" y="6553"/>
                    <a:pt x="3400" y="6503"/>
                  </a:cubicBezTo>
                  <a:lnTo>
                    <a:pt x="3400" y="6502"/>
                  </a:lnTo>
                  <a:cubicBezTo>
                    <a:pt x="3400" y="6482"/>
                    <a:pt x="3401" y="6462"/>
                    <a:pt x="3407" y="6442"/>
                  </a:cubicBezTo>
                  <a:cubicBezTo>
                    <a:pt x="3449" y="6262"/>
                    <a:pt x="3493" y="6080"/>
                    <a:pt x="3537" y="5901"/>
                  </a:cubicBezTo>
                  <a:cubicBezTo>
                    <a:pt x="3542" y="5887"/>
                    <a:pt x="3545" y="5874"/>
                    <a:pt x="3549" y="5860"/>
                  </a:cubicBezTo>
                  <a:cubicBezTo>
                    <a:pt x="3577" y="5788"/>
                    <a:pt x="3597" y="5711"/>
                    <a:pt x="3607" y="5632"/>
                  </a:cubicBezTo>
                  <a:cubicBezTo>
                    <a:pt x="4058" y="3882"/>
                    <a:pt x="4587" y="2257"/>
                    <a:pt x="4936" y="1242"/>
                  </a:cubicBezTo>
                  <a:cubicBezTo>
                    <a:pt x="4981" y="1111"/>
                    <a:pt x="5021" y="990"/>
                    <a:pt x="5059" y="881"/>
                  </a:cubicBezTo>
                  <a:cubicBezTo>
                    <a:pt x="5105" y="755"/>
                    <a:pt x="5145" y="641"/>
                    <a:pt x="5177" y="547"/>
                  </a:cubicBezTo>
                  <a:cubicBezTo>
                    <a:pt x="5206" y="471"/>
                    <a:pt x="5230" y="405"/>
                    <a:pt x="5248" y="350"/>
                  </a:cubicBezTo>
                  <a:cubicBezTo>
                    <a:pt x="5261" y="319"/>
                    <a:pt x="5291" y="299"/>
                    <a:pt x="5323" y="299"/>
                  </a:cubicBezTo>
                  <a:close/>
                  <a:moveTo>
                    <a:pt x="3485" y="7036"/>
                  </a:moveTo>
                  <a:cubicBezTo>
                    <a:pt x="3503" y="7043"/>
                    <a:pt x="3520" y="7049"/>
                    <a:pt x="3539" y="7051"/>
                  </a:cubicBezTo>
                  <a:lnTo>
                    <a:pt x="4058" y="7174"/>
                  </a:lnTo>
                  <a:cubicBezTo>
                    <a:pt x="4058" y="7174"/>
                    <a:pt x="4685" y="7323"/>
                    <a:pt x="4707" y="7328"/>
                  </a:cubicBezTo>
                  <a:cubicBezTo>
                    <a:pt x="4726" y="7334"/>
                    <a:pt x="4746" y="7337"/>
                    <a:pt x="4763" y="7340"/>
                  </a:cubicBezTo>
                  <a:lnTo>
                    <a:pt x="1873" y="19489"/>
                  </a:lnTo>
                  <a:cubicBezTo>
                    <a:pt x="1865" y="19517"/>
                    <a:pt x="1842" y="19543"/>
                    <a:pt x="1801" y="19543"/>
                  </a:cubicBezTo>
                  <a:lnTo>
                    <a:pt x="1787" y="19543"/>
                  </a:lnTo>
                  <a:lnTo>
                    <a:pt x="650" y="19273"/>
                  </a:lnTo>
                  <a:lnTo>
                    <a:pt x="608" y="19247"/>
                  </a:lnTo>
                  <a:cubicBezTo>
                    <a:pt x="594" y="19232"/>
                    <a:pt x="587" y="19209"/>
                    <a:pt x="593" y="19183"/>
                  </a:cubicBezTo>
                  <a:lnTo>
                    <a:pt x="3485" y="7036"/>
                  </a:lnTo>
                  <a:close/>
                  <a:moveTo>
                    <a:pt x="682" y="19585"/>
                  </a:moveTo>
                  <a:lnTo>
                    <a:pt x="1612" y="19805"/>
                  </a:lnTo>
                  <a:lnTo>
                    <a:pt x="1171" y="21472"/>
                  </a:lnTo>
                  <a:cubicBezTo>
                    <a:pt x="1164" y="21495"/>
                    <a:pt x="1145" y="21508"/>
                    <a:pt x="1123" y="21508"/>
                  </a:cubicBezTo>
                  <a:cubicBezTo>
                    <a:pt x="1120" y="21508"/>
                    <a:pt x="1117" y="21508"/>
                    <a:pt x="1114" y="21508"/>
                  </a:cubicBezTo>
                  <a:lnTo>
                    <a:pt x="361" y="21327"/>
                  </a:lnTo>
                  <a:cubicBezTo>
                    <a:pt x="339" y="21323"/>
                    <a:pt x="323" y="21297"/>
                    <a:pt x="332" y="21256"/>
                  </a:cubicBezTo>
                  <a:lnTo>
                    <a:pt x="682" y="19585"/>
                  </a:lnTo>
                  <a:close/>
                  <a:moveTo>
                    <a:pt x="5324" y="0"/>
                  </a:moveTo>
                  <a:cubicBezTo>
                    <a:pt x="5169" y="0"/>
                    <a:pt x="5025" y="96"/>
                    <a:pt x="4970" y="245"/>
                  </a:cubicBezTo>
                  <a:cubicBezTo>
                    <a:pt x="4967" y="256"/>
                    <a:pt x="4961" y="269"/>
                    <a:pt x="4956" y="281"/>
                  </a:cubicBezTo>
                  <a:cubicBezTo>
                    <a:pt x="3427" y="668"/>
                    <a:pt x="2627" y="2444"/>
                    <a:pt x="2571" y="3556"/>
                  </a:cubicBezTo>
                  <a:cubicBezTo>
                    <a:pt x="2541" y="4138"/>
                    <a:pt x="2617" y="4622"/>
                    <a:pt x="2674" y="4973"/>
                  </a:cubicBezTo>
                  <a:cubicBezTo>
                    <a:pt x="2704" y="5167"/>
                    <a:pt x="2742" y="5406"/>
                    <a:pt x="2724" y="5490"/>
                  </a:cubicBezTo>
                  <a:cubicBezTo>
                    <a:pt x="2711" y="5494"/>
                    <a:pt x="2690" y="5498"/>
                    <a:pt x="2656" y="5501"/>
                  </a:cubicBezTo>
                  <a:lnTo>
                    <a:pt x="2561" y="5501"/>
                  </a:lnTo>
                  <a:cubicBezTo>
                    <a:pt x="2379" y="5501"/>
                    <a:pt x="2119" y="5636"/>
                    <a:pt x="2109" y="5938"/>
                  </a:cubicBezTo>
                  <a:cubicBezTo>
                    <a:pt x="2101" y="6187"/>
                    <a:pt x="2297" y="6397"/>
                    <a:pt x="2546" y="6404"/>
                  </a:cubicBezTo>
                  <a:lnTo>
                    <a:pt x="2603" y="6404"/>
                  </a:lnTo>
                  <a:cubicBezTo>
                    <a:pt x="2812" y="6404"/>
                    <a:pt x="2989" y="6370"/>
                    <a:pt x="3136" y="6300"/>
                  </a:cubicBezTo>
                  <a:lnTo>
                    <a:pt x="3136" y="6300"/>
                  </a:lnTo>
                  <a:cubicBezTo>
                    <a:pt x="3129" y="6326"/>
                    <a:pt x="3123" y="6349"/>
                    <a:pt x="3117" y="6374"/>
                  </a:cubicBezTo>
                  <a:cubicBezTo>
                    <a:pt x="3084" y="6522"/>
                    <a:pt x="3109" y="6672"/>
                    <a:pt x="3188" y="6802"/>
                  </a:cubicBezTo>
                  <a:cubicBezTo>
                    <a:pt x="3199" y="6820"/>
                    <a:pt x="3212" y="6837"/>
                    <a:pt x="3224" y="6853"/>
                  </a:cubicBezTo>
                  <a:lnTo>
                    <a:pt x="306" y="19118"/>
                  </a:lnTo>
                  <a:cubicBezTo>
                    <a:pt x="275" y="19246"/>
                    <a:pt x="317" y="19378"/>
                    <a:pt x="405" y="19464"/>
                  </a:cubicBezTo>
                  <a:lnTo>
                    <a:pt x="39" y="21212"/>
                  </a:lnTo>
                  <a:cubicBezTo>
                    <a:pt x="1" y="21394"/>
                    <a:pt x="114" y="21576"/>
                    <a:pt x="292" y="21617"/>
                  </a:cubicBezTo>
                  <a:lnTo>
                    <a:pt x="1043" y="21796"/>
                  </a:lnTo>
                  <a:cubicBezTo>
                    <a:pt x="1070" y="21801"/>
                    <a:pt x="1098" y="21804"/>
                    <a:pt x="1125" y="21804"/>
                  </a:cubicBezTo>
                  <a:cubicBezTo>
                    <a:pt x="1276" y="21804"/>
                    <a:pt x="1412" y="21703"/>
                    <a:pt x="1453" y="21550"/>
                  </a:cubicBezTo>
                  <a:lnTo>
                    <a:pt x="1915" y="19822"/>
                  </a:lnTo>
                  <a:cubicBezTo>
                    <a:pt x="2034" y="19785"/>
                    <a:pt x="2128" y="19687"/>
                    <a:pt x="2159" y="19562"/>
                  </a:cubicBezTo>
                  <a:lnTo>
                    <a:pt x="5075" y="7296"/>
                  </a:lnTo>
                  <a:cubicBezTo>
                    <a:pt x="5226" y="7226"/>
                    <a:pt x="5345" y="7091"/>
                    <a:pt x="5386" y="6915"/>
                  </a:cubicBezTo>
                  <a:cubicBezTo>
                    <a:pt x="5897" y="4778"/>
                    <a:pt x="6219" y="2634"/>
                    <a:pt x="6368" y="1547"/>
                  </a:cubicBezTo>
                  <a:cubicBezTo>
                    <a:pt x="6425" y="1127"/>
                    <a:pt x="6465" y="803"/>
                    <a:pt x="6488" y="611"/>
                  </a:cubicBezTo>
                  <a:cubicBezTo>
                    <a:pt x="6532" y="254"/>
                    <a:pt x="6182" y="187"/>
                    <a:pt x="6013" y="156"/>
                  </a:cubicBezTo>
                  <a:cubicBezTo>
                    <a:pt x="5967" y="147"/>
                    <a:pt x="5918" y="137"/>
                    <a:pt x="5896" y="127"/>
                  </a:cubicBezTo>
                  <a:lnTo>
                    <a:pt x="5412" y="11"/>
                  </a:lnTo>
                  <a:cubicBezTo>
                    <a:pt x="5382" y="4"/>
                    <a:pt x="5353" y="0"/>
                    <a:pt x="5324"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70;p25"/>
            <p:cNvSpPr/>
            <p:nvPr/>
          </p:nvSpPr>
          <p:spPr>
            <a:xfrm>
              <a:off x="7547167" y="4151661"/>
              <a:ext cx="111519" cy="65941"/>
            </a:xfrm>
            <a:custGeom>
              <a:avLst/>
              <a:gdLst/>
              <a:ahLst/>
              <a:cxnLst/>
              <a:rect l="l" t="t" r="r" b="b"/>
              <a:pathLst>
                <a:path w="3443" h="2036" extrusionOk="0">
                  <a:moveTo>
                    <a:pt x="306" y="0"/>
                  </a:moveTo>
                  <a:lnTo>
                    <a:pt x="80" y="703"/>
                  </a:lnTo>
                  <a:cubicBezTo>
                    <a:pt x="1" y="954"/>
                    <a:pt x="138" y="1218"/>
                    <a:pt x="384" y="1296"/>
                  </a:cubicBezTo>
                  <a:lnTo>
                    <a:pt x="2626" y="2013"/>
                  </a:lnTo>
                  <a:cubicBezTo>
                    <a:pt x="2673" y="2029"/>
                    <a:pt x="2722" y="2036"/>
                    <a:pt x="2769" y="2036"/>
                  </a:cubicBezTo>
                  <a:cubicBezTo>
                    <a:pt x="2968" y="2036"/>
                    <a:pt x="3152" y="1908"/>
                    <a:pt x="3216" y="1708"/>
                  </a:cubicBezTo>
                  <a:lnTo>
                    <a:pt x="3442" y="1005"/>
                  </a:lnTo>
                  <a:lnTo>
                    <a:pt x="306" y="0"/>
                  </a:ln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71;p25"/>
            <p:cNvSpPr/>
            <p:nvPr/>
          </p:nvSpPr>
          <p:spPr>
            <a:xfrm>
              <a:off x="7731117" y="3702106"/>
              <a:ext cx="37410" cy="41877"/>
            </a:xfrm>
            <a:custGeom>
              <a:avLst/>
              <a:gdLst/>
              <a:ahLst/>
              <a:cxnLst/>
              <a:rect l="l" t="t" r="r" b="b"/>
              <a:pathLst>
                <a:path w="1155" h="1293" extrusionOk="0">
                  <a:moveTo>
                    <a:pt x="665" y="1"/>
                  </a:moveTo>
                  <a:cubicBezTo>
                    <a:pt x="466" y="1"/>
                    <a:pt x="283" y="127"/>
                    <a:pt x="219" y="324"/>
                  </a:cubicBezTo>
                  <a:lnTo>
                    <a:pt x="1" y="1009"/>
                  </a:lnTo>
                  <a:cubicBezTo>
                    <a:pt x="6" y="1010"/>
                    <a:pt x="15" y="1013"/>
                    <a:pt x="21" y="1014"/>
                  </a:cubicBezTo>
                  <a:lnTo>
                    <a:pt x="865" y="1284"/>
                  </a:lnTo>
                  <a:cubicBezTo>
                    <a:pt x="872" y="1286"/>
                    <a:pt x="879" y="1288"/>
                    <a:pt x="885" y="1293"/>
                  </a:cubicBezTo>
                  <a:lnTo>
                    <a:pt x="1105" y="608"/>
                  </a:lnTo>
                  <a:cubicBezTo>
                    <a:pt x="1155" y="455"/>
                    <a:pt x="1119" y="296"/>
                    <a:pt x="1024" y="177"/>
                  </a:cubicBezTo>
                  <a:cubicBezTo>
                    <a:pt x="972" y="107"/>
                    <a:pt x="895" y="52"/>
                    <a:pt x="804" y="22"/>
                  </a:cubicBezTo>
                  <a:cubicBezTo>
                    <a:pt x="759" y="6"/>
                    <a:pt x="711" y="1"/>
                    <a:pt x="665"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72;p25"/>
            <p:cNvSpPr/>
            <p:nvPr/>
          </p:nvSpPr>
          <p:spPr>
            <a:xfrm>
              <a:off x="7662513" y="3734659"/>
              <a:ext cx="109251" cy="112255"/>
            </a:xfrm>
            <a:custGeom>
              <a:avLst/>
              <a:gdLst/>
              <a:ahLst/>
              <a:cxnLst/>
              <a:rect l="l" t="t" r="r" b="b"/>
              <a:pathLst>
                <a:path w="3373" h="3466" extrusionOk="0">
                  <a:moveTo>
                    <a:pt x="2108" y="0"/>
                  </a:moveTo>
                  <a:cubicBezTo>
                    <a:pt x="2063" y="0"/>
                    <a:pt x="2017" y="27"/>
                    <a:pt x="1995" y="73"/>
                  </a:cubicBezTo>
                  <a:cubicBezTo>
                    <a:pt x="1835" y="401"/>
                    <a:pt x="1613" y="773"/>
                    <a:pt x="1308" y="1151"/>
                  </a:cubicBezTo>
                  <a:cubicBezTo>
                    <a:pt x="888" y="1671"/>
                    <a:pt x="421" y="2062"/>
                    <a:pt x="0" y="2355"/>
                  </a:cubicBezTo>
                  <a:cubicBezTo>
                    <a:pt x="18" y="2352"/>
                    <a:pt x="36" y="2351"/>
                    <a:pt x="54" y="2351"/>
                  </a:cubicBezTo>
                  <a:cubicBezTo>
                    <a:pt x="97" y="2351"/>
                    <a:pt x="141" y="2358"/>
                    <a:pt x="185" y="2372"/>
                  </a:cubicBezTo>
                  <a:lnTo>
                    <a:pt x="634" y="2515"/>
                  </a:lnTo>
                  <a:lnTo>
                    <a:pt x="3181" y="3332"/>
                  </a:lnTo>
                  <a:cubicBezTo>
                    <a:pt x="3260" y="3356"/>
                    <a:pt x="3325" y="3404"/>
                    <a:pt x="3372" y="3465"/>
                  </a:cubicBezTo>
                  <a:cubicBezTo>
                    <a:pt x="3347" y="3393"/>
                    <a:pt x="3321" y="3318"/>
                    <a:pt x="3300" y="3239"/>
                  </a:cubicBezTo>
                  <a:cubicBezTo>
                    <a:pt x="3280" y="3188"/>
                    <a:pt x="3264" y="3133"/>
                    <a:pt x="3247" y="3078"/>
                  </a:cubicBezTo>
                  <a:cubicBezTo>
                    <a:pt x="3246" y="3072"/>
                    <a:pt x="3245" y="3069"/>
                    <a:pt x="3243" y="3063"/>
                  </a:cubicBezTo>
                  <a:cubicBezTo>
                    <a:pt x="3223" y="3004"/>
                    <a:pt x="3208" y="2941"/>
                    <a:pt x="3191" y="2877"/>
                  </a:cubicBezTo>
                  <a:cubicBezTo>
                    <a:pt x="3186" y="2865"/>
                    <a:pt x="3183" y="2850"/>
                    <a:pt x="3181" y="2838"/>
                  </a:cubicBezTo>
                  <a:cubicBezTo>
                    <a:pt x="3166" y="2781"/>
                    <a:pt x="3152" y="2724"/>
                    <a:pt x="3139" y="2666"/>
                  </a:cubicBezTo>
                  <a:cubicBezTo>
                    <a:pt x="3134" y="2650"/>
                    <a:pt x="3132" y="2636"/>
                    <a:pt x="3130" y="2620"/>
                  </a:cubicBezTo>
                  <a:cubicBezTo>
                    <a:pt x="3112" y="2557"/>
                    <a:pt x="3101" y="2488"/>
                    <a:pt x="3088" y="2423"/>
                  </a:cubicBezTo>
                  <a:cubicBezTo>
                    <a:pt x="3074" y="2354"/>
                    <a:pt x="3063" y="2284"/>
                    <a:pt x="3053" y="2216"/>
                  </a:cubicBezTo>
                  <a:cubicBezTo>
                    <a:pt x="3046" y="2159"/>
                    <a:pt x="3037" y="2102"/>
                    <a:pt x="3032" y="2045"/>
                  </a:cubicBezTo>
                  <a:cubicBezTo>
                    <a:pt x="3016" y="1929"/>
                    <a:pt x="3005" y="1813"/>
                    <a:pt x="2997" y="1692"/>
                  </a:cubicBezTo>
                  <a:cubicBezTo>
                    <a:pt x="2969" y="1208"/>
                    <a:pt x="3003" y="778"/>
                    <a:pt x="3063" y="417"/>
                  </a:cubicBezTo>
                  <a:cubicBezTo>
                    <a:pt x="3070" y="373"/>
                    <a:pt x="3054" y="329"/>
                    <a:pt x="3024" y="302"/>
                  </a:cubicBezTo>
                  <a:cubicBezTo>
                    <a:pt x="3019" y="295"/>
                    <a:pt x="3012" y="292"/>
                    <a:pt x="3005" y="286"/>
                  </a:cubicBezTo>
                  <a:cubicBezTo>
                    <a:pt x="2999" y="282"/>
                    <a:pt x="2992" y="279"/>
                    <a:pt x="2985" y="278"/>
                  </a:cubicBezTo>
                  <a:lnTo>
                    <a:pt x="2222" y="32"/>
                  </a:lnTo>
                  <a:lnTo>
                    <a:pt x="2140" y="5"/>
                  </a:lnTo>
                  <a:cubicBezTo>
                    <a:pt x="2136" y="4"/>
                    <a:pt x="2126" y="2"/>
                    <a:pt x="2121" y="1"/>
                  </a:cubicBezTo>
                  <a:cubicBezTo>
                    <a:pt x="2117" y="0"/>
                    <a:pt x="2113" y="0"/>
                    <a:pt x="2108"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73;p25"/>
            <p:cNvSpPr/>
            <p:nvPr/>
          </p:nvSpPr>
          <p:spPr>
            <a:xfrm>
              <a:off x="7548333" y="3810875"/>
              <a:ext cx="226924" cy="373881"/>
            </a:xfrm>
            <a:custGeom>
              <a:avLst/>
              <a:gdLst/>
              <a:ahLst/>
              <a:cxnLst/>
              <a:rect l="l" t="t" r="r" b="b"/>
              <a:pathLst>
                <a:path w="7006" h="11544" extrusionOk="0">
                  <a:moveTo>
                    <a:pt x="3586" y="0"/>
                  </a:moveTo>
                  <a:cubicBezTo>
                    <a:pt x="3565" y="0"/>
                    <a:pt x="3544" y="2"/>
                    <a:pt x="3524" y="5"/>
                  </a:cubicBezTo>
                  <a:cubicBezTo>
                    <a:pt x="3375" y="28"/>
                    <a:pt x="3247" y="131"/>
                    <a:pt x="3199" y="283"/>
                  </a:cubicBezTo>
                  <a:lnTo>
                    <a:pt x="70" y="10053"/>
                  </a:lnTo>
                  <a:cubicBezTo>
                    <a:pt x="0" y="10267"/>
                    <a:pt x="119" y="10497"/>
                    <a:pt x="332" y="10564"/>
                  </a:cubicBezTo>
                  <a:lnTo>
                    <a:pt x="3329" y="11525"/>
                  </a:lnTo>
                  <a:cubicBezTo>
                    <a:pt x="3371" y="11538"/>
                    <a:pt x="3412" y="11544"/>
                    <a:pt x="3453" y="11544"/>
                  </a:cubicBezTo>
                  <a:cubicBezTo>
                    <a:pt x="3627" y="11544"/>
                    <a:pt x="3787" y="11434"/>
                    <a:pt x="3841" y="11262"/>
                  </a:cubicBezTo>
                  <a:lnTo>
                    <a:pt x="6970" y="1491"/>
                  </a:lnTo>
                  <a:cubicBezTo>
                    <a:pt x="7005" y="1373"/>
                    <a:pt x="6988" y="1250"/>
                    <a:pt x="6927" y="1155"/>
                  </a:cubicBezTo>
                  <a:cubicBezTo>
                    <a:pt x="6919" y="1141"/>
                    <a:pt x="6910" y="1126"/>
                    <a:pt x="6897" y="1114"/>
                  </a:cubicBezTo>
                  <a:cubicBezTo>
                    <a:pt x="6850" y="1054"/>
                    <a:pt x="6785" y="1006"/>
                    <a:pt x="6706" y="980"/>
                  </a:cubicBezTo>
                  <a:lnTo>
                    <a:pt x="3708" y="20"/>
                  </a:lnTo>
                  <a:cubicBezTo>
                    <a:pt x="3668" y="6"/>
                    <a:pt x="3627" y="0"/>
                    <a:pt x="3586" y="0"/>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74;p25"/>
            <p:cNvSpPr/>
            <p:nvPr/>
          </p:nvSpPr>
          <p:spPr>
            <a:xfrm>
              <a:off x="7584838" y="3845372"/>
              <a:ext cx="114531" cy="291941"/>
            </a:xfrm>
            <a:custGeom>
              <a:avLst/>
              <a:gdLst/>
              <a:ahLst/>
              <a:cxnLst/>
              <a:rect l="l" t="t" r="r" b="b"/>
              <a:pathLst>
                <a:path w="3536" h="9014" extrusionOk="0">
                  <a:moveTo>
                    <a:pt x="3080" y="1"/>
                  </a:moveTo>
                  <a:cubicBezTo>
                    <a:pt x="2908" y="1"/>
                    <a:pt x="2749" y="111"/>
                    <a:pt x="2695" y="283"/>
                  </a:cubicBezTo>
                  <a:lnTo>
                    <a:pt x="68" y="8485"/>
                  </a:lnTo>
                  <a:cubicBezTo>
                    <a:pt x="0" y="8698"/>
                    <a:pt x="118" y="8928"/>
                    <a:pt x="331" y="8995"/>
                  </a:cubicBezTo>
                  <a:cubicBezTo>
                    <a:pt x="372" y="9008"/>
                    <a:pt x="414" y="9014"/>
                    <a:pt x="454" y="9014"/>
                  </a:cubicBezTo>
                  <a:cubicBezTo>
                    <a:pt x="626" y="9014"/>
                    <a:pt x="786" y="8904"/>
                    <a:pt x="839" y="8732"/>
                  </a:cubicBezTo>
                  <a:lnTo>
                    <a:pt x="3466" y="530"/>
                  </a:lnTo>
                  <a:cubicBezTo>
                    <a:pt x="3536" y="316"/>
                    <a:pt x="3416" y="88"/>
                    <a:pt x="3203" y="20"/>
                  </a:cubicBezTo>
                  <a:cubicBezTo>
                    <a:pt x="3162" y="7"/>
                    <a:pt x="3121" y="1"/>
                    <a:pt x="30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75;p25"/>
            <p:cNvSpPr/>
            <p:nvPr/>
          </p:nvSpPr>
          <p:spPr>
            <a:xfrm>
              <a:off x="7625295" y="3858328"/>
              <a:ext cx="114531" cy="291941"/>
            </a:xfrm>
            <a:custGeom>
              <a:avLst/>
              <a:gdLst/>
              <a:ahLst/>
              <a:cxnLst/>
              <a:rect l="l" t="t" r="r" b="b"/>
              <a:pathLst>
                <a:path w="3536" h="9014" extrusionOk="0">
                  <a:moveTo>
                    <a:pt x="3081" y="0"/>
                  </a:moveTo>
                  <a:cubicBezTo>
                    <a:pt x="2909" y="0"/>
                    <a:pt x="2749" y="110"/>
                    <a:pt x="2695" y="282"/>
                  </a:cubicBezTo>
                  <a:lnTo>
                    <a:pt x="69" y="8485"/>
                  </a:lnTo>
                  <a:cubicBezTo>
                    <a:pt x="1" y="8698"/>
                    <a:pt x="119" y="8927"/>
                    <a:pt x="332" y="8995"/>
                  </a:cubicBezTo>
                  <a:cubicBezTo>
                    <a:pt x="372" y="9008"/>
                    <a:pt x="413" y="9014"/>
                    <a:pt x="454" y="9014"/>
                  </a:cubicBezTo>
                  <a:cubicBezTo>
                    <a:pt x="626" y="9014"/>
                    <a:pt x="786" y="8905"/>
                    <a:pt x="840" y="8732"/>
                  </a:cubicBezTo>
                  <a:lnTo>
                    <a:pt x="3466" y="529"/>
                  </a:lnTo>
                  <a:cubicBezTo>
                    <a:pt x="3536" y="316"/>
                    <a:pt x="3417" y="87"/>
                    <a:pt x="3204" y="19"/>
                  </a:cubicBezTo>
                  <a:cubicBezTo>
                    <a:pt x="3163" y="6"/>
                    <a:pt x="3122" y="0"/>
                    <a:pt x="30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76;p25"/>
            <p:cNvSpPr/>
            <p:nvPr/>
          </p:nvSpPr>
          <p:spPr>
            <a:xfrm>
              <a:off x="7548333" y="3848254"/>
              <a:ext cx="226860" cy="336539"/>
            </a:xfrm>
            <a:custGeom>
              <a:avLst/>
              <a:gdLst/>
              <a:ahLst/>
              <a:cxnLst/>
              <a:rect l="l" t="t" r="r" b="b"/>
              <a:pathLst>
                <a:path w="7004" h="10391" extrusionOk="0">
                  <a:moveTo>
                    <a:pt x="6926" y="1"/>
                  </a:moveTo>
                  <a:cubicBezTo>
                    <a:pt x="6378" y="178"/>
                    <a:pt x="5918" y="618"/>
                    <a:pt x="5618" y="1122"/>
                  </a:cubicBezTo>
                  <a:cubicBezTo>
                    <a:pt x="5257" y="1729"/>
                    <a:pt x="5087" y="2424"/>
                    <a:pt x="4908" y="3106"/>
                  </a:cubicBezTo>
                  <a:cubicBezTo>
                    <a:pt x="4535" y="4514"/>
                    <a:pt x="4095" y="5901"/>
                    <a:pt x="3589" y="7266"/>
                  </a:cubicBezTo>
                  <a:cubicBezTo>
                    <a:pt x="3400" y="7775"/>
                    <a:pt x="3165" y="8326"/>
                    <a:pt x="2676" y="8563"/>
                  </a:cubicBezTo>
                  <a:cubicBezTo>
                    <a:pt x="2480" y="8659"/>
                    <a:pt x="2268" y="8692"/>
                    <a:pt x="2049" y="8692"/>
                  </a:cubicBezTo>
                  <a:cubicBezTo>
                    <a:pt x="1782" y="8692"/>
                    <a:pt x="1506" y="8643"/>
                    <a:pt x="1241" y="8599"/>
                  </a:cubicBezTo>
                  <a:cubicBezTo>
                    <a:pt x="1043" y="8566"/>
                    <a:pt x="836" y="8539"/>
                    <a:pt x="633" y="8539"/>
                  </a:cubicBezTo>
                  <a:cubicBezTo>
                    <a:pt x="472" y="8539"/>
                    <a:pt x="313" y="8556"/>
                    <a:pt x="163" y="8600"/>
                  </a:cubicBezTo>
                  <a:lnTo>
                    <a:pt x="68" y="8899"/>
                  </a:lnTo>
                  <a:cubicBezTo>
                    <a:pt x="0" y="9111"/>
                    <a:pt x="119" y="9341"/>
                    <a:pt x="332" y="9410"/>
                  </a:cubicBezTo>
                  <a:lnTo>
                    <a:pt x="3328" y="10371"/>
                  </a:lnTo>
                  <a:cubicBezTo>
                    <a:pt x="3369" y="10384"/>
                    <a:pt x="3411" y="10390"/>
                    <a:pt x="3452" y="10390"/>
                  </a:cubicBezTo>
                  <a:cubicBezTo>
                    <a:pt x="3624" y="10390"/>
                    <a:pt x="3783" y="10280"/>
                    <a:pt x="3839" y="10108"/>
                  </a:cubicBezTo>
                  <a:lnTo>
                    <a:pt x="6967" y="337"/>
                  </a:lnTo>
                  <a:cubicBezTo>
                    <a:pt x="7004" y="221"/>
                    <a:pt x="6985" y="99"/>
                    <a:pt x="692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77;p25"/>
            <p:cNvSpPr/>
            <p:nvPr/>
          </p:nvSpPr>
          <p:spPr>
            <a:xfrm>
              <a:off x="7683016" y="3744409"/>
              <a:ext cx="88749" cy="102506"/>
            </a:xfrm>
            <a:custGeom>
              <a:avLst/>
              <a:gdLst/>
              <a:ahLst/>
              <a:cxnLst/>
              <a:rect l="l" t="t" r="r" b="b"/>
              <a:pathLst>
                <a:path w="2740" h="3165" extrusionOk="0">
                  <a:moveTo>
                    <a:pt x="2391" y="1"/>
                  </a:moveTo>
                  <a:cubicBezTo>
                    <a:pt x="2200" y="648"/>
                    <a:pt x="1797" y="1266"/>
                    <a:pt x="1180" y="1527"/>
                  </a:cubicBezTo>
                  <a:cubicBezTo>
                    <a:pt x="831" y="1675"/>
                    <a:pt x="357" y="1729"/>
                    <a:pt x="1" y="2214"/>
                  </a:cubicBezTo>
                  <a:lnTo>
                    <a:pt x="2548" y="3031"/>
                  </a:lnTo>
                  <a:cubicBezTo>
                    <a:pt x="2627" y="3055"/>
                    <a:pt x="2692" y="3103"/>
                    <a:pt x="2739" y="3164"/>
                  </a:cubicBezTo>
                  <a:cubicBezTo>
                    <a:pt x="2714" y="3092"/>
                    <a:pt x="2688" y="3017"/>
                    <a:pt x="2667" y="2938"/>
                  </a:cubicBezTo>
                  <a:cubicBezTo>
                    <a:pt x="2647" y="2887"/>
                    <a:pt x="2631" y="2832"/>
                    <a:pt x="2614" y="2777"/>
                  </a:cubicBezTo>
                  <a:cubicBezTo>
                    <a:pt x="2613" y="2772"/>
                    <a:pt x="2612" y="2768"/>
                    <a:pt x="2610" y="2762"/>
                  </a:cubicBezTo>
                  <a:cubicBezTo>
                    <a:pt x="2590" y="2703"/>
                    <a:pt x="2575" y="2640"/>
                    <a:pt x="2558" y="2576"/>
                  </a:cubicBezTo>
                  <a:cubicBezTo>
                    <a:pt x="2553" y="2564"/>
                    <a:pt x="2550" y="2549"/>
                    <a:pt x="2548" y="2538"/>
                  </a:cubicBezTo>
                  <a:cubicBezTo>
                    <a:pt x="2533" y="2480"/>
                    <a:pt x="2519" y="2423"/>
                    <a:pt x="2506" y="2365"/>
                  </a:cubicBezTo>
                  <a:cubicBezTo>
                    <a:pt x="2501" y="2349"/>
                    <a:pt x="2499" y="2335"/>
                    <a:pt x="2497" y="2319"/>
                  </a:cubicBezTo>
                  <a:cubicBezTo>
                    <a:pt x="2479" y="2253"/>
                    <a:pt x="2468" y="2187"/>
                    <a:pt x="2455" y="2122"/>
                  </a:cubicBezTo>
                  <a:cubicBezTo>
                    <a:pt x="2441" y="2053"/>
                    <a:pt x="2430" y="1983"/>
                    <a:pt x="2420" y="1915"/>
                  </a:cubicBezTo>
                  <a:cubicBezTo>
                    <a:pt x="2413" y="1858"/>
                    <a:pt x="2404" y="1801"/>
                    <a:pt x="2399" y="1744"/>
                  </a:cubicBezTo>
                  <a:cubicBezTo>
                    <a:pt x="2383" y="1628"/>
                    <a:pt x="2372" y="1512"/>
                    <a:pt x="2364" y="1391"/>
                  </a:cubicBezTo>
                  <a:cubicBezTo>
                    <a:pt x="2336" y="907"/>
                    <a:pt x="2370" y="477"/>
                    <a:pt x="2430" y="116"/>
                  </a:cubicBezTo>
                  <a:cubicBezTo>
                    <a:pt x="2437" y="72"/>
                    <a:pt x="2421" y="28"/>
                    <a:pt x="23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78;p25"/>
            <p:cNvSpPr/>
            <p:nvPr/>
          </p:nvSpPr>
          <p:spPr>
            <a:xfrm>
              <a:off x="7580887" y="4159371"/>
              <a:ext cx="77801" cy="58297"/>
            </a:xfrm>
            <a:custGeom>
              <a:avLst/>
              <a:gdLst/>
              <a:ahLst/>
              <a:cxnLst/>
              <a:rect l="l" t="t" r="r" b="b"/>
              <a:pathLst>
                <a:path w="2402" h="1800" extrusionOk="0">
                  <a:moveTo>
                    <a:pt x="0" y="1"/>
                  </a:moveTo>
                  <a:cubicBezTo>
                    <a:pt x="98" y="253"/>
                    <a:pt x="277" y="478"/>
                    <a:pt x="510" y="620"/>
                  </a:cubicBezTo>
                  <a:cubicBezTo>
                    <a:pt x="797" y="796"/>
                    <a:pt x="1187" y="884"/>
                    <a:pt x="1312" y="1196"/>
                  </a:cubicBezTo>
                  <a:cubicBezTo>
                    <a:pt x="1372" y="1352"/>
                    <a:pt x="1348" y="1524"/>
                    <a:pt x="1336" y="1697"/>
                  </a:cubicBezTo>
                  <a:lnTo>
                    <a:pt x="1585" y="1777"/>
                  </a:lnTo>
                  <a:cubicBezTo>
                    <a:pt x="1632" y="1792"/>
                    <a:pt x="1681" y="1799"/>
                    <a:pt x="1728" y="1799"/>
                  </a:cubicBezTo>
                  <a:cubicBezTo>
                    <a:pt x="1927" y="1799"/>
                    <a:pt x="2111" y="1672"/>
                    <a:pt x="2175" y="1471"/>
                  </a:cubicBezTo>
                  <a:lnTo>
                    <a:pt x="2401" y="769"/>
                  </a:lnTo>
                  <a:lnTo>
                    <a:pt x="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79;p25"/>
            <p:cNvSpPr/>
            <p:nvPr/>
          </p:nvSpPr>
          <p:spPr>
            <a:xfrm>
              <a:off x="7734421" y="3707807"/>
              <a:ext cx="34107" cy="36177"/>
            </a:xfrm>
            <a:custGeom>
              <a:avLst/>
              <a:gdLst/>
              <a:ahLst/>
              <a:cxnLst/>
              <a:rect l="l" t="t" r="r" b="b"/>
              <a:pathLst>
                <a:path w="1053" h="1117" extrusionOk="0">
                  <a:moveTo>
                    <a:pt x="924" y="1"/>
                  </a:moveTo>
                  <a:cubicBezTo>
                    <a:pt x="843" y="107"/>
                    <a:pt x="765" y="215"/>
                    <a:pt x="680" y="317"/>
                  </a:cubicBezTo>
                  <a:cubicBezTo>
                    <a:pt x="495" y="539"/>
                    <a:pt x="261" y="748"/>
                    <a:pt x="1" y="864"/>
                  </a:cubicBezTo>
                  <a:lnTo>
                    <a:pt x="763" y="1108"/>
                  </a:lnTo>
                  <a:cubicBezTo>
                    <a:pt x="770" y="1110"/>
                    <a:pt x="777" y="1112"/>
                    <a:pt x="783" y="1117"/>
                  </a:cubicBezTo>
                  <a:lnTo>
                    <a:pt x="1003" y="432"/>
                  </a:lnTo>
                  <a:cubicBezTo>
                    <a:pt x="1053" y="279"/>
                    <a:pt x="1017" y="120"/>
                    <a:pt x="92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80;p25"/>
            <p:cNvSpPr/>
            <p:nvPr/>
          </p:nvSpPr>
          <p:spPr>
            <a:xfrm>
              <a:off x="7601066" y="3843849"/>
              <a:ext cx="61055" cy="174925"/>
            </a:xfrm>
            <a:custGeom>
              <a:avLst/>
              <a:gdLst/>
              <a:ahLst/>
              <a:cxnLst/>
              <a:rect l="l" t="t" r="r" b="b"/>
              <a:pathLst>
                <a:path w="1885" h="5401" extrusionOk="0">
                  <a:moveTo>
                    <a:pt x="1779" y="0"/>
                  </a:moveTo>
                  <a:cubicBezTo>
                    <a:pt x="1746" y="0"/>
                    <a:pt x="1713" y="18"/>
                    <a:pt x="1697" y="57"/>
                  </a:cubicBezTo>
                  <a:cubicBezTo>
                    <a:pt x="1098" y="1486"/>
                    <a:pt x="365" y="3767"/>
                    <a:pt x="18" y="5282"/>
                  </a:cubicBezTo>
                  <a:cubicBezTo>
                    <a:pt x="1" y="5353"/>
                    <a:pt x="58" y="5400"/>
                    <a:pt x="115" y="5400"/>
                  </a:cubicBezTo>
                  <a:cubicBezTo>
                    <a:pt x="150" y="5400"/>
                    <a:pt x="185" y="5382"/>
                    <a:pt x="202" y="5340"/>
                  </a:cubicBezTo>
                  <a:cubicBezTo>
                    <a:pt x="797" y="3909"/>
                    <a:pt x="1527" y="1626"/>
                    <a:pt x="1870" y="111"/>
                  </a:cubicBezTo>
                  <a:cubicBezTo>
                    <a:pt x="1884" y="45"/>
                    <a:pt x="1831" y="0"/>
                    <a:pt x="177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81;p25"/>
            <p:cNvSpPr/>
            <p:nvPr/>
          </p:nvSpPr>
          <p:spPr>
            <a:xfrm>
              <a:off x="7541920" y="3697474"/>
              <a:ext cx="237645" cy="525001"/>
            </a:xfrm>
            <a:custGeom>
              <a:avLst/>
              <a:gdLst/>
              <a:ahLst/>
              <a:cxnLst/>
              <a:rect l="l" t="t" r="r" b="b"/>
              <a:pathLst>
                <a:path w="7337" h="16210" extrusionOk="0">
                  <a:moveTo>
                    <a:pt x="6505" y="293"/>
                  </a:moveTo>
                  <a:cubicBezTo>
                    <a:pt x="6537" y="293"/>
                    <a:pt x="6570" y="299"/>
                    <a:pt x="6598" y="307"/>
                  </a:cubicBezTo>
                  <a:cubicBezTo>
                    <a:pt x="6658" y="327"/>
                    <a:pt x="6709" y="364"/>
                    <a:pt x="6749" y="414"/>
                  </a:cubicBezTo>
                  <a:cubicBezTo>
                    <a:pt x="6816" y="497"/>
                    <a:pt x="6835" y="608"/>
                    <a:pt x="6804" y="707"/>
                  </a:cubicBezTo>
                  <a:lnTo>
                    <a:pt x="6630" y="1248"/>
                  </a:lnTo>
                  <a:lnTo>
                    <a:pt x="6026" y="1055"/>
                  </a:lnTo>
                  <a:lnTo>
                    <a:pt x="6201" y="513"/>
                  </a:lnTo>
                  <a:cubicBezTo>
                    <a:pt x="6243" y="382"/>
                    <a:pt x="6364" y="293"/>
                    <a:pt x="6505" y="293"/>
                  </a:cubicBezTo>
                  <a:close/>
                  <a:moveTo>
                    <a:pt x="5840" y="1305"/>
                  </a:moveTo>
                  <a:lnTo>
                    <a:pt x="6635" y="1556"/>
                  </a:lnTo>
                  <a:cubicBezTo>
                    <a:pt x="6567" y="1975"/>
                    <a:pt x="6544" y="2408"/>
                    <a:pt x="6570" y="2851"/>
                  </a:cubicBezTo>
                  <a:cubicBezTo>
                    <a:pt x="6579" y="2980"/>
                    <a:pt x="6591" y="3097"/>
                    <a:pt x="6605" y="3210"/>
                  </a:cubicBezTo>
                  <a:cubicBezTo>
                    <a:pt x="6613" y="3270"/>
                    <a:pt x="6620" y="3328"/>
                    <a:pt x="6628" y="3387"/>
                  </a:cubicBezTo>
                  <a:cubicBezTo>
                    <a:pt x="6638" y="3459"/>
                    <a:pt x="6649" y="3530"/>
                    <a:pt x="6664" y="3598"/>
                  </a:cubicBezTo>
                  <a:cubicBezTo>
                    <a:pt x="6676" y="3668"/>
                    <a:pt x="6688" y="3736"/>
                    <a:pt x="6705" y="3795"/>
                  </a:cubicBezTo>
                  <a:cubicBezTo>
                    <a:pt x="6708" y="3817"/>
                    <a:pt x="6712" y="3835"/>
                    <a:pt x="6715" y="3842"/>
                  </a:cubicBezTo>
                  <a:cubicBezTo>
                    <a:pt x="6728" y="3903"/>
                    <a:pt x="6742" y="3962"/>
                    <a:pt x="6757" y="4027"/>
                  </a:cubicBezTo>
                  <a:lnTo>
                    <a:pt x="6769" y="4065"/>
                  </a:lnTo>
                  <a:cubicBezTo>
                    <a:pt x="6784" y="4129"/>
                    <a:pt x="6801" y="4193"/>
                    <a:pt x="6823" y="4264"/>
                  </a:cubicBezTo>
                  <a:lnTo>
                    <a:pt x="6834" y="4301"/>
                  </a:lnTo>
                  <a:lnTo>
                    <a:pt x="4081" y="3421"/>
                  </a:lnTo>
                  <a:cubicBezTo>
                    <a:pt x="4483" y="3115"/>
                    <a:pt x="4838" y="2770"/>
                    <a:pt x="5143" y="2393"/>
                  </a:cubicBezTo>
                  <a:cubicBezTo>
                    <a:pt x="5414" y="2058"/>
                    <a:pt x="5650" y="1691"/>
                    <a:pt x="5840" y="1305"/>
                  </a:cubicBezTo>
                  <a:close/>
                  <a:moveTo>
                    <a:pt x="3780" y="3651"/>
                  </a:moveTo>
                  <a:cubicBezTo>
                    <a:pt x="3807" y="3651"/>
                    <a:pt x="3833" y="3655"/>
                    <a:pt x="3860" y="3663"/>
                  </a:cubicBezTo>
                  <a:lnTo>
                    <a:pt x="6857" y="4623"/>
                  </a:lnTo>
                  <a:cubicBezTo>
                    <a:pt x="6905" y="4637"/>
                    <a:pt x="6946" y="4666"/>
                    <a:pt x="6976" y="4705"/>
                  </a:cubicBezTo>
                  <a:lnTo>
                    <a:pt x="6989" y="4720"/>
                  </a:lnTo>
                  <a:cubicBezTo>
                    <a:pt x="6992" y="4725"/>
                    <a:pt x="6996" y="4730"/>
                    <a:pt x="6997" y="4732"/>
                  </a:cubicBezTo>
                  <a:cubicBezTo>
                    <a:pt x="6997" y="4732"/>
                    <a:pt x="6997" y="4734"/>
                    <a:pt x="6999" y="4734"/>
                  </a:cubicBezTo>
                  <a:cubicBezTo>
                    <a:pt x="7039" y="4799"/>
                    <a:pt x="7048" y="4876"/>
                    <a:pt x="7026" y="4948"/>
                  </a:cubicBezTo>
                  <a:lnTo>
                    <a:pt x="3899" y="14716"/>
                  </a:lnTo>
                  <a:cubicBezTo>
                    <a:pt x="3867" y="14817"/>
                    <a:pt x="3776" y="14887"/>
                    <a:pt x="3674" y="14894"/>
                  </a:cubicBezTo>
                  <a:lnTo>
                    <a:pt x="482" y="13873"/>
                  </a:lnTo>
                  <a:cubicBezTo>
                    <a:pt x="459" y="13852"/>
                    <a:pt x="439" y="13828"/>
                    <a:pt x="425" y="13798"/>
                  </a:cubicBezTo>
                  <a:cubicBezTo>
                    <a:pt x="394" y="13737"/>
                    <a:pt x="388" y="13666"/>
                    <a:pt x="410" y="13600"/>
                  </a:cubicBezTo>
                  <a:lnTo>
                    <a:pt x="3537" y="3831"/>
                  </a:lnTo>
                  <a:cubicBezTo>
                    <a:pt x="3567" y="3736"/>
                    <a:pt x="3645" y="3669"/>
                    <a:pt x="3743" y="3655"/>
                  </a:cubicBezTo>
                  <a:cubicBezTo>
                    <a:pt x="3755" y="3653"/>
                    <a:pt x="3767" y="3651"/>
                    <a:pt x="3780" y="3651"/>
                  </a:cubicBezTo>
                  <a:close/>
                  <a:moveTo>
                    <a:pt x="559" y="14226"/>
                  </a:moveTo>
                  <a:lnTo>
                    <a:pt x="3412" y="15141"/>
                  </a:lnTo>
                  <a:lnTo>
                    <a:pt x="3236" y="15686"/>
                  </a:lnTo>
                  <a:cubicBezTo>
                    <a:pt x="3212" y="15768"/>
                    <a:pt x="3155" y="15835"/>
                    <a:pt x="3079" y="15873"/>
                  </a:cubicBezTo>
                  <a:cubicBezTo>
                    <a:pt x="3032" y="15898"/>
                    <a:pt x="2982" y="15911"/>
                    <a:pt x="2932" y="15911"/>
                  </a:cubicBezTo>
                  <a:cubicBezTo>
                    <a:pt x="2900" y="15911"/>
                    <a:pt x="2867" y="15905"/>
                    <a:pt x="2835" y="15895"/>
                  </a:cubicBezTo>
                  <a:lnTo>
                    <a:pt x="593" y="15178"/>
                  </a:lnTo>
                  <a:cubicBezTo>
                    <a:pt x="424" y="15122"/>
                    <a:pt x="331" y="14942"/>
                    <a:pt x="385" y="14772"/>
                  </a:cubicBezTo>
                  <a:lnTo>
                    <a:pt x="559" y="14226"/>
                  </a:lnTo>
                  <a:close/>
                  <a:moveTo>
                    <a:pt x="6506" y="0"/>
                  </a:moveTo>
                  <a:cubicBezTo>
                    <a:pt x="6238" y="0"/>
                    <a:pt x="5999" y="171"/>
                    <a:pt x="5918" y="426"/>
                  </a:cubicBezTo>
                  <a:lnTo>
                    <a:pt x="5728" y="1030"/>
                  </a:lnTo>
                  <a:cubicBezTo>
                    <a:pt x="5666" y="1052"/>
                    <a:pt x="5614" y="1101"/>
                    <a:pt x="5585" y="1163"/>
                  </a:cubicBezTo>
                  <a:cubicBezTo>
                    <a:pt x="5403" y="1537"/>
                    <a:pt x="5176" y="1889"/>
                    <a:pt x="4916" y="2211"/>
                  </a:cubicBezTo>
                  <a:cubicBezTo>
                    <a:pt x="4562" y="2644"/>
                    <a:pt x="4139" y="3034"/>
                    <a:pt x="3659" y="3372"/>
                  </a:cubicBezTo>
                  <a:cubicBezTo>
                    <a:pt x="3515" y="3404"/>
                    <a:pt x="3394" y="3489"/>
                    <a:pt x="3319" y="3609"/>
                  </a:cubicBezTo>
                  <a:cubicBezTo>
                    <a:pt x="3295" y="3648"/>
                    <a:pt x="3276" y="3686"/>
                    <a:pt x="3262" y="3730"/>
                  </a:cubicBezTo>
                  <a:cubicBezTo>
                    <a:pt x="3259" y="3734"/>
                    <a:pt x="3259" y="3737"/>
                    <a:pt x="3258" y="3741"/>
                  </a:cubicBezTo>
                  <a:lnTo>
                    <a:pt x="128" y="13511"/>
                  </a:lnTo>
                  <a:cubicBezTo>
                    <a:pt x="84" y="13651"/>
                    <a:pt x="97" y="13802"/>
                    <a:pt x="164" y="13935"/>
                  </a:cubicBezTo>
                  <a:cubicBezTo>
                    <a:pt x="197" y="13998"/>
                    <a:pt x="241" y="14052"/>
                    <a:pt x="292" y="14097"/>
                  </a:cubicBezTo>
                  <a:lnTo>
                    <a:pt x="104" y="14686"/>
                  </a:lnTo>
                  <a:cubicBezTo>
                    <a:pt x="1" y="15010"/>
                    <a:pt x="178" y="15361"/>
                    <a:pt x="503" y="15463"/>
                  </a:cubicBezTo>
                  <a:lnTo>
                    <a:pt x="2745" y="16180"/>
                  </a:lnTo>
                  <a:cubicBezTo>
                    <a:pt x="2808" y="16200"/>
                    <a:pt x="2871" y="16210"/>
                    <a:pt x="2933" y="16210"/>
                  </a:cubicBezTo>
                  <a:cubicBezTo>
                    <a:pt x="3030" y="16210"/>
                    <a:pt x="3127" y="16187"/>
                    <a:pt x="3215" y="16142"/>
                  </a:cubicBezTo>
                  <a:cubicBezTo>
                    <a:pt x="3361" y="16067"/>
                    <a:pt x="3469" y="15937"/>
                    <a:pt x="3520" y="15780"/>
                  </a:cubicBezTo>
                  <a:lnTo>
                    <a:pt x="3709" y="15188"/>
                  </a:lnTo>
                  <a:cubicBezTo>
                    <a:pt x="3922" y="15169"/>
                    <a:pt x="4111" y="15024"/>
                    <a:pt x="4180" y="14809"/>
                  </a:cubicBezTo>
                  <a:lnTo>
                    <a:pt x="7287" y="5104"/>
                  </a:lnTo>
                  <a:lnTo>
                    <a:pt x="7308" y="5039"/>
                  </a:lnTo>
                  <a:cubicBezTo>
                    <a:pt x="7327" y="4981"/>
                    <a:pt x="7337" y="4918"/>
                    <a:pt x="7332" y="4856"/>
                  </a:cubicBezTo>
                  <a:cubicBezTo>
                    <a:pt x="7331" y="4758"/>
                    <a:pt x="7304" y="4659"/>
                    <a:pt x="7247" y="4572"/>
                  </a:cubicBezTo>
                  <a:cubicBezTo>
                    <a:pt x="7243" y="4564"/>
                    <a:pt x="7236" y="4552"/>
                    <a:pt x="7226" y="4542"/>
                  </a:cubicBezTo>
                  <a:lnTo>
                    <a:pt x="7219" y="4522"/>
                  </a:lnTo>
                  <a:cubicBezTo>
                    <a:pt x="7200" y="4464"/>
                    <a:pt x="7179" y="4403"/>
                    <a:pt x="7158" y="4339"/>
                  </a:cubicBezTo>
                  <a:cubicBezTo>
                    <a:pt x="7139" y="4289"/>
                    <a:pt x="7124" y="4238"/>
                    <a:pt x="7109" y="4187"/>
                  </a:cubicBezTo>
                  <a:lnTo>
                    <a:pt x="7104" y="4169"/>
                  </a:lnTo>
                  <a:cubicBezTo>
                    <a:pt x="7087" y="4112"/>
                    <a:pt x="7070" y="4052"/>
                    <a:pt x="7056" y="3991"/>
                  </a:cubicBezTo>
                  <a:lnTo>
                    <a:pt x="7043" y="3953"/>
                  </a:lnTo>
                  <a:cubicBezTo>
                    <a:pt x="7031" y="3898"/>
                    <a:pt x="7017" y="3842"/>
                    <a:pt x="7003" y="3773"/>
                  </a:cubicBezTo>
                  <a:cubicBezTo>
                    <a:pt x="6999" y="3763"/>
                    <a:pt x="6997" y="3751"/>
                    <a:pt x="6993" y="3734"/>
                  </a:cubicBezTo>
                  <a:cubicBezTo>
                    <a:pt x="6980" y="3673"/>
                    <a:pt x="6968" y="3609"/>
                    <a:pt x="6955" y="3544"/>
                  </a:cubicBezTo>
                  <a:cubicBezTo>
                    <a:pt x="6942" y="3479"/>
                    <a:pt x="6932" y="3413"/>
                    <a:pt x="6921" y="3347"/>
                  </a:cubicBezTo>
                  <a:cubicBezTo>
                    <a:pt x="6914" y="3294"/>
                    <a:pt x="6906" y="3237"/>
                    <a:pt x="6899" y="3179"/>
                  </a:cubicBezTo>
                  <a:cubicBezTo>
                    <a:pt x="6885" y="3070"/>
                    <a:pt x="6875" y="2959"/>
                    <a:pt x="6865" y="2836"/>
                  </a:cubicBezTo>
                  <a:cubicBezTo>
                    <a:pt x="6843" y="2414"/>
                    <a:pt x="6864" y="1997"/>
                    <a:pt x="6932" y="1596"/>
                  </a:cubicBezTo>
                  <a:cubicBezTo>
                    <a:pt x="6945" y="1527"/>
                    <a:pt x="6928" y="1456"/>
                    <a:pt x="6894" y="1402"/>
                  </a:cubicBezTo>
                  <a:lnTo>
                    <a:pt x="7085" y="801"/>
                  </a:lnTo>
                  <a:cubicBezTo>
                    <a:pt x="7149" y="605"/>
                    <a:pt x="7109" y="392"/>
                    <a:pt x="6983" y="233"/>
                  </a:cubicBezTo>
                  <a:cubicBezTo>
                    <a:pt x="6908" y="137"/>
                    <a:pt x="6807" y="66"/>
                    <a:pt x="6692" y="29"/>
                  </a:cubicBezTo>
                  <a:cubicBezTo>
                    <a:pt x="6634" y="10"/>
                    <a:pt x="6571" y="0"/>
                    <a:pt x="6506"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82;p25"/>
            <p:cNvSpPr/>
            <p:nvPr/>
          </p:nvSpPr>
          <p:spPr>
            <a:xfrm>
              <a:off x="7781615" y="4015133"/>
              <a:ext cx="153172" cy="161160"/>
            </a:xfrm>
            <a:custGeom>
              <a:avLst/>
              <a:gdLst/>
              <a:ahLst/>
              <a:cxnLst/>
              <a:rect l="l" t="t" r="r" b="b"/>
              <a:pathLst>
                <a:path w="4729" h="4976" extrusionOk="0">
                  <a:moveTo>
                    <a:pt x="2843" y="1"/>
                  </a:moveTo>
                  <a:cubicBezTo>
                    <a:pt x="2785" y="1"/>
                    <a:pt x="2727" y="11"/>
                    <a:pt x="2670" y="31"/>
                  </a:cubicBezTo>
                  <a:lnTo>
                    <a:pt x="402" y="827"/>
                  </a:lnTo>
                  <a:cubicBezTo>
                    <a:pt x="144" y="918"/>
                    <a:pt x="1" y="1195"/>
                    <a:pt x="74" y="1461"/>
                  </a:cubicBezTo>
                  <a:lnTo>
                    <a:pt x="771" y="3989"/>
                  </a:lnTo>
                  <a:lnTo>
                    <a:pt x="940" y="4598"/>
                  </a:lnTo>
                  <a:cubicBezTo>
                    <a:pt x="1006" y="4828"/>
                    <a:pt x="1214" y="4976"/>
                    <a:pt x="1440" y="4976"/>
                  </a:cubicBezTo>
                  <a:cubicBezTo>
                    <a:pt x="1497" y="4976"/>
                    <a:pt x="1556" y="4966"/>
                    <a:pt x="1613" y="4946"/>
                  </a:cubicBezTo>
                  <a:lnTo>
                    <a:pt x="4304" y="4001"/>
                  </a:lnTo>
                  <a:cubicBezTo>
                    <a:pt x="4588" y="3901"/>
                    <a:pt x="4728" y="3583"/>
                    <a:pt x="4611" y="3306"/>
                  </a:cubicBezTo>
                  <a:lnTo>
                    <a:pt x="4361" y="2727"/>
                  </a:lnTo>
                  <a:lnTo>
                    <a:pt x="3321" y="318"/>
                  </a:lnTo>
                  <a:cubicBezTo>
                    <a:pt x="3236" y="121"/>
                    <a:pt x="3045" y="1"/>
                    <a:pt x="2843" y="1"/>
                  </a:cubicBezTo>
                  <a:close/>
                </a:path>
              </a:pathLst>
            </a:custGeom>
            <a:solidFill>
              <a:srgbClr val="6B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3;p25"/>
            <p:cNvSpPr/>
            <p:nvPr/>
          </p:nvSpPr>
          <p:spPr>
            <a:xfrm>
              <a:off x="7806621" y="4103464"/>
              <a:ext cx="128167" cy="72839"/>
            </a:xfrm>
            <a:custGeom>
              <a:avLst/>
              <a:gdLst/>
              <a:ahLst/>
              <a:cxnLst/>
              <a:rect l="l" t="t" r="r" b="b"/>
              <a:pathLst>
                <a:path w="3957" h="2249" extrusionOk="0">
                  <a:moveTo>
                    <a:pt x="3589" y="0"/>
                  </a:moveTo>
                  <a:lnTo>
                    <a:pt x="1" y="1264"/>
                  </a:lnTo>
                  <a:lnTo>
                    <a:pt x="168" y="1871"/>
                  </a:lnTo>
                  <a:cubicBezTo>
                    <a:pt x="234" y="2101"/>
                    <a:pt x="442" y="2249"/>
                    <a:pt x="668" y="2249"/>
                  </a:cubicBezTo>
                  <a:cubicBezTo>
                    <a:pt x="725" y="2249"/>
                    <a:pt x="784" y="2239"/>
                    <a:pt x="841" y="2219"/>
                  </a:cubicBezTo>
                  <a:lnTo>
                    <a:pt x="3532" y="1274"/>
                  </a:lnTo>
                  <a:cubicBezTo>
                    <a:pt x="3816" y="1174"/>
                    <a:pt x="3956" y="856"/>
                    <a:pt x="3839" y="579"/>
                  </a:cubicBezTo>
                  <a:lnTo>
                    <a:pt x="3589" y="0"/>
                  </a:ln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4;p25"/>
            <p:cNvSpPr/>
            <p:nvPr/>
          </p:nvSpPr>
          <p:spPr>
            <a:xfrm>
              <a:off x="7804710" y="4050018"/>
              <a:ext cx="26074" cy="76596"/>
            </a:xfrm>
            <a:custGeom>
              <a:avLst/>
              <a:gdLst/>
              <a:ahLst/>
              <a:cxnLst/>
              <a:rect l="l" t="t" r="r" b="b"/>
              <a:pathLst>
                <a:path w="805" h="2365" extrusionOk="0">
                  <a:moveTo>
                    <a:pt x="99" y="0"/>
                  </a:moveTo>
                  <a:cubicBezTo>
                    <a:pt x="82" y="0"/>
                    <a:pt x="65" y="5"/>
                    <a:pt x="50" y="15"/>
                  </a:cubicBezTo>
                  <a:cubicBezTo>
                    <a:pt x="19" y="36"/>
                    <a:pt x="0" y="73"/>
                    <a:pt x="3" y="114"/>
                  </a:cubicBezTo>
                  <a:cubicBezTo>
                    <a:pt x="19" y="739"/>
                    <a:pt x="297" y="1759"/>
                    <a:pt x="594" y="2296"/>
                  </a:cubicBezTo>
                  <a:cubicBezTo>
                    <a:pt x="620" y="2343"/>
                    <a:pt x="661" y="2365"/>
                    <a:pt x="699" y="2365"/>
                  </a:cubicBezTo>
                  <a:cubicBezTo>
                    <a:pt x="754" y="2365"/>
                    <a:pt x="805" y="2321"/>
                    <a:pt x="802" y="2244"/>
                  </a:cubicBezTo>
                  <a:cubicBezTo>
                    <a:pt x="785" y="1636"/>
                    <a:pt x="506" y="617"/>
                    <a:pt x="199" y="64"/>
                  </a:cubicBezTo>
                  <a:cubicBezTo>
                    <a:pt x="177" y="24"/>
                    <a:pt x="138" y="0"/>
                    <a:pt x="9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5;p25"/>
            <p:cNvSpPr/>
            <p:nvPr/>
          </p:nvSpPr>
          <p:spPr>
            <a:xfrm>
              <a:off x="7839369" y="4015133"/>
              <a:ext cx="95421" cy="156982"/>
            </a:xfrm>
            <a:custGeom>
              <a:avLst/>
              <a:gdLst/>
              <a:ahLst/>
              <a:cxnLst/>
              <a:rect l="l" t="t" r="r" b="b"/>
              <a:pathLst>
                <a:path w="2946" h="4847" extrusionOk="0">
                  <a:moveTo>
                    <a:pt x="1061" y="1"/>
                  </a:moveTo>
                  <a:cubicBezTo>
                    <a:pt x="1003" y="1"/>
                    <a:pt x="944" y="10"/>
                    <a:pt x="887" y="31"/>
                  </a:cubicBezTo>
                  <a:lnTo>
                    <a:pt x="499" y="167"/>
                  </a:lnTo>
                  <a:cubicBezTo>
                    <a:pt x="589" y="884"/>
                    <a:pt x="1223" y="1516"/>
                    <a:pt x="1029" y="2249"/>
                  </a:cubicBezTo>
                  <a:cubicBezTo>
                    <a:pt x="932" y="2611"/>
                    <a:pt x="640" y="2886"/>
                    <a:pt x="430" y="3198"/>
                  </a:cubicBezTo>
                  <a:cubicBezTo>
                    <a:pt x="112" y="3678"/>
                    <a:pt x="1" y="4285"/>
                    <a:pt x="113" y="4847"/>
                  </a:cubicBezTo>
                  <a:lnTo>
                    <a:pt x="2521" y="4001"/>
                  </a:lnTo>
                  <a:cubicBezTo>
                    <a:pt x="2805" y="3901"/>
                    <a:pt x="2945" y="3583"/>
                    <a:pt x="2828" y="3306"/>
                  </a:cubicBezTo>
                  <a:lnTo>
                    <a:pt x="2578" y="2726"/>
                  </a:lnTo>
                  <a:lnTo>
                    <a:pt x="1538" y="318"/>
                  </a:lnTo>
                  <a:cubicBezTo>
                    <a:pt x="1453" y="120"/>
                    <a:pt x="1263" y="1"/>
                    <a:pt x="106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86;p25"/>
            <p:cNvSpPr/>
            <p:nvPr/>
          </p:nvSpPr>
          <p:spPr>
            <a:xfrm>
              <a:off x="7776335" y="4010404"/>
              <a:ext cx="161497" cy="170682"/>
            </a:xfrm>
            <a:custGeom>
              <a:avLst/>
              <a:gdLst/>
              <a:ahLst/>
              <a:cxnLst/>
              <a:rect l="l" t="t" r="r" b="b"/>
              <a:pathLst>
                <a:path w="4986" h="5270" extrusionOk="0">
                  <a:moveTo>
                    <a:pt x="3003" y="293"/>
                  </a:moveTo>
                  <a:cubicBezTo>
                    <a:pt x="3151" y="293"/>
                    <a:pt x="3287" y="381"/>
                    <a:pt x="3347" y="523"/>
                  </a:cubicBezTo>
                  <a:lnTo>
                    <a:pt x="4636" y="3509"/>
                  </a:lnTo>
                  <a:cubicBezTo>
                    <a:pt x="4677" y="3606"/>
                    <a:pt x="4677" y="3711"/>
                    <a:pt x="4634" y="3806"/>
                  </a:cubicBezTo>
                  <a:cubicBezTo>
                    <a:pt x="4593" y="3900"/>
                    <a:pt x="4515" y="3973"/>
                    <a:pt x="4417" y="4006"/>
                  </a:cubicBezTo>
                  <a:lnTo>
                    <a:pt x="1727" y="4952"/>
                  </a:lnTo>
                  <a:cubicBezTo>
                    <a:pt x="1686" y="4966"/>
                    <a:pt x="1645" y="4973"/>
                    <a:pt x="1603" y="4973"/>
                  </a:cubicBezTo>
                  <a:cubicBezTo>
                    <a:pt x="1545" y="4973"/>
                    <a:pt x="1487" y="4959"/>
                    <a:pt x="1433" y="4930"/>
                  </a:cubicBezTo>
                  <a:cubicBezTo>
                    <a:pt x="1339" y="4884"/>
                    <a:pt x="1274" y="4801"/>
                    <a:pt x="1245" y="4702"/>
                  </a:cubicBezTo>
                  <a:lnTo>
                    <a:pt x="379" y="1564"/>
                  </a:lnTo>
                  <a:cubicBezTo>
                    <a:pt x="325" y="1377"/>
                    <a:pt x="429" y="1178"/>
                    <a:pt x="614" y="1113"/>
                  </a:cubicBezTo>
                  <a:lnTo>
                    <a:pt x="2881" y="315"/>
                  </a:lnTo>
                  <a:cubicBezTo>
                    <a:pt x="2921" y="300"/>
                    <a:pt x="2962" y="293"/>
                    <a:pt x="3003" y="293"/>
                  </a:cubicBezTo>
                  <a:close/>
                  <a:moveTo>
                    <a:pt x="3005" y="0"/>
                  </a:moveTo>
                  <a:cubicBezTo>
                    <a:pt x="2932" y="0"/>
                    <a:pt x="2857" y="12"/>
                    <a:pt x="2784" y="38"/>
                  </a:cubicBezTo>
                  <a:lnTo>
                    <a:pt x="518" y="834"/>
                  </a:lnTo>
                  <a:cubicBezTo>
                    <a:pt x="185" y="951"/>
                    <a:pt x="0" y="1309"/>
                    <a:pt x="95" y="1646"/>
                  </a:cubicBezTo>
                  <a:lnTo>
                    <a:pt x="961" y="4784"/>
                  </a:lnTo>
                  <a:cubicBezTo>
                    <a:pt x="1011" y="4962"/>
                    <a:pt x="1135" y="5111"/>
                    <a:pt x="1298" y="5196"/>
                  </a:cubicBezTo>
                  <a:cubicBezTo>
                    <a:pt x="1392" y="5246"/>
                    <a:pt x="1498" y="5270"/>
                    <a:pt x="1605" y="5270"/>
                  </a:cubicBezTo>
                  <a:cubicBezTo>
                    <a:pt x="1678" y="5270"/>
                    <a:pt x="1754" y="5258"/>
                    <a:pt x="1828" y="5231"/>
                  </a:cubicBezTo>
                  <a:lnTo>
                    <a:pt x="4518" y="4284"/>
                  </a:lnTo>
                  <a:cubicBezTo>
                    <a:pt x="4693" y="4225"/>
                    <a:pt x="4835" y="4091"/>
                    <a:pt x="4908" y="3925"/>
                  </a:cubicBezTo>
                  <a:cubicBezTo>
                    <a:pt x="4984" y="3758"/>
                    <a:pt x="4985" y="3565"/>
                    <a:pt x="4913" y="3394"/>
                  </a:cubicBezTo>
                  <a:lnTo>
                    <a:pt x="3622" y="407"/>
                  </a:lnTo>
                  <a:cubicBezTo>
                    <a:pt x="3516" y="155"/>
                    <a:pt x="3268" y="0"/>
                    <a:pt x="300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87;p25"/>
            <p:cNvSpPr/>
            <p:nvPr/>
          </p:nvSpPr>
          <p:spPr>
            <a:xfrm>
              <a:off x="7914743" y="3521137"/>
              <a:ext cx="58172" cy="128935"/>
            </a:xfrm>
            <a:custGeom>
              <a:avLst/>
              <a:gdLst/>
              <a:ahLst/>
              <a:cxnLst/>
              <a:rect l="l" t="t" r="r" b="b"/>
              <a:pathLst>
                <a:path w="1796" h="3981" extrusionOk="0">
                  <a:moveTo>
                    <a:pt x="1161" y="1"/>
                  </a:moveTo>
                  <a:cubicBezTo>
                    <a:pt x="861" y="1"/>
                    <a:pt x="606" y="217"/>
                    <a:pt x="556" y="512"/>
                  </a:cubicBezTo>
                  <a:lnTo>
                    <a:pt x="15" y="3675"/>
                  </a:lnTo>
                  <a:cubicBezTo>
                    <a:pt x="1" y="3753"/>
                    <a:pt x="21" y="3827"/>
                    <a:pt x="70" y="3887"/>
                  </a:cubicBezTo>
                  <a:cubicBezTo>
                    <a:pt x="120" y="3945"/>
                    <a:pt x="195" y="3981"/>
                    <a:pt x="273" y="3981"/>
                  </a:cubicBezTo>
                  <a:cubicBezTo>
                    <a:pt x="380" y="3981"/>
                    <a:pt x="471" y="3918"/>
                    <a:pt x="515" y="3817"/>
                  </a:cubicBezTo>
                  <a:cubicBezTo>
                    <a:pt x="1019" y="2581"/>
                    <a:pt x="1317" y="1858"/>
                    <a:pt x="1493" y="1428"/>
                  </a:cubicBezTo>
                  <a:cubicBezTo>
                    <a:pt x="1756" y="789"/>
                    <a:pt x="1756" y="789"/>
                    <a:pt x="1768" y="718"/>
                  </a:cubicBezTo>
                  <a:cubicBezTo>
                    <a:pt x="1795" y="558"/>
                    <a:pt x="1757" y="394"/>
                    <a:pt x="1663" y="261"/>
                  </a:cubicBezTo>
                  <a:cubicBezTo>
                    <a:pt x="1570" y="127"/>
                    <a:pt x="1428" y="39"/>
                    <a:pt x="1266" y="11"/>
                  </a:cubicBezTo>
                  <a:cubicBezTo>
                    <a:pt x="1230" y="5"/>
                    <a:pt x="1195" y="1"/>
                    <a:pt x="1161" y="1"/>
                  </a:cubicBezTo>
                  <a:close/>
                </a:path>
              </a:pathLst>
            </a:custGeom>
            <a:solidFill>
              <a:srgbClr val="FD7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88;p25"/>
            <p:cNvSpPr/>
            <p:nvPr/>
          </p:nvSpPr>
          <p:spPr>
            <a:xfrm>
              <a:off x="7904281" y="3444403"/>
              <a:ext cx="118353" cy="136999"/>
            </a:xfrm>
            <a:custGeom>
              <a:avLst/>
              <a:gdLst/>
              <a:ahLst/>
              <a:cxnLst/>
              <a:rect l="l" t="t" r="r" b="b"/>
              <a:pathLst>
                <a:path w="3654" h="4230" extrusionOk="0">
                  <a:moveTo>
                    <a:pt x="1203" y="1"/>
                  </a:moveTo>
                  <a:cubicBezTo>
                    <a:pt x="801" y="1"/>
                    <a:pt x="783" y="573"/>
                    <a:pt x="870" y="901"/>
                  </a:cubicBezTo>
                  <a:cubicBezTo>
                    <a:pt x="949" y="1189"/>
                    <a:pt x="1044" y="1467"/>
                    <a:pt x="978" y="1767"/>
                  </a:cubicBezTo>
                  <a:cubicBezTo>
                    <a:pt x="845" y="2371"/>
                    <a:pt x="217" y="2668"/>
                    <a:pt x="53" y="3247"/>
                  </a:cubicBezTo>
                  <a:cubicBezTo>
                    <a:pt x="50" y="3250"/>
                    <a:pt x="48" y="3256"/>
                    <a:pt x="48" y="3259"/>
                  </a:cubicBezTo>
                  <a:cubicBezTo>
                    <a:pt x="0" y="3449"/>
                    <a:pt x="112" y="3645"/>
                    <a:pt x="303" y="3700"/>
                  </a:cubicBezTo>
                  <a:cubicBezTo>
                    <a:pt x="1247" y="3970"/>
                    <a:pt x="1167" y="3949"/>
                    <a:pt x="2106" y="4216"/>
                  </a:cubicBezTo>
                  <a:cubicBezTo>
                    <a:pt x="2139" y="4225"/>
                    <a:pt x="2172" y="4230"/>
                    <a:pt x="2205" y="4230"/>
                  </a:cubicBezTo>
                  <a:cubicBezTo>
                    <a:pt x="2365" y="4230"/>
                    <a:pt x="2513" y="4124"/>
                    <a:pt x="2559" y="3964"/>
                  </a:cubicBezTo>
                  <a:cubicBezTo>
                    <a:pt x="2723" y="3385"/>
                    <a:pt x="2348" y="2802"/>
                    <a:pt x="2559" y="2219"/>
                  </a:cubicBezTo>
                  <a:cubicBezTo>
                    <a:pt x="2661" y="1930"/>
                    <a:pt x="2892" y="1744"/>
                    <a:pt x="3108" y="1542"/>
                  </a:cubicBezTo>
                  <a:cubicBezTo>
                    <a:pt x="3135" y="1515"/>
                    <a:pt x="3163" y="1487"/>
                    <a:pt x="3192" y="1454"/>
                  </a:cubicBezTo>
                  <a:cubicBezTo>
                    <a:pt x="3442" y="1170"/>
                    <a:pt x="3653" y="683"/>
                    <a:pt x="3159" y="541"/>
                  </a:cubicBezTo>
                  <a:lnTo>
                    <a:pt x="1356" y="25"/>
                  </a:lnTo>
                  <a:cubicBezTo>
                    <a:pt x="1300" y="8"/>
                    <a:pt x="1249" y="1"/>
                    <a:pt x="1203" y="1"/>
                  </a:cubicBezTo>
                  <a:close/>
                </a:path>
              </a:pathLst>
            </a:custGeom>
            <a:solidFill>
              <a:srgbClr val="2D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9;p25"/>
            <p:cNvSpPr/>
            <p:nvPr/>
          </p:nvSpPr>
          <p:spPr>
            <a:xfrm>
              <a:off x="7904281" y="3484470"/>
              <a:ext cx="103389" cy="96936"/>
            </a:xfrm>
            <a:custGeom>
              <a:avLst/>
              <a:gdLst/>
              <a:ahLst/>
              <a:cxnLst/>
              <a:rect l="l" t="t" r="r" b="b"/>
              <a:pathLst>
                <a:path w="3192" h="2993" extrusionOk="0">
                  <a:moveTo>
                    <a:pt x="2630" y="1"/>
                  </a:moveTo>
                  <a:cubicBezTo>
                    <a:pt x="2525" y="1"/>
                    <a:pt x="2420" y="24"/>
                    <a:pt x="2327" y="75"/>
                  </a:cubicBezTo>
                  <a:cubicBezTo>
                    <a:pt x="2116" y="194"/>
                    <a:pt x="1999" y="434"/>
                    <a:pt x="1948" y="672"/>
                  </a:cubicBezTo>
                  <a:cubicBezTo>
                    <a:pt x="1895" y="910"/>
                    <a:pt x="1898" y="1154"/>
                    <a:pt x="1853" y="1394"/>
                  </a:cubicBezTo>
                  <a:cubicBezTo>
                    <a:pt x="1815" y="1603"/>
                    <a:pt x="1732" y="1819"/>
                    <a:pt x="1555" y="1935"/>
                  </a:cubicBezTo>
                  <a:cubicBezTo>
                    <a:pt x="1431" y="2019"/>
                    <a:pt x="1276" y="2040"/>
                    <a:pt x="1127" y="2053"/>
                  </a:cubicBezTo>
                  <a:cubicBezTo>
                    <a:pt x="993" y="2064"/>
                    <a:pt x="859" y="2069"/>
                    <a:pt x="724" y="2069"/>
                  </a:cubicBezTo>
                  <a:cubicBezTo>
                    <a:pt x="539" y="2069"/>
                    <a:pt x="353" y="2059"/>
                    <a:pt x="168" y="2037"/>
                  </a:cubicBezTo>
                  <a:cubicBezTo>
                    <a:pt x="128" y="2032"/>
                    <a:pt x="90" y="2026"/>
                    <a:pt x="48" y="2022"/>
                  </a:cubicBezTo>
                  <a:lnTo>
                    <a:pt x="48" y="2022"/>
                  </a:lnTo>
                  <a:cubicBezTo>
                    <a:pt x="0" y="2212"/>
                    <a:pt x="112" y="2408"/>
                    <a:pt x="303" y="2463"/>
                  </a:cubicBezTo>
                  <a:cubicBezTo>
                    <a:pt x="1247" y="2733"/>
                    <a:pt x="1167" y="2712"/>
                    <a:pt x="2106" y="2979"/>
                  </a:cubicBezTo>
                  <a:cubicBezTo>
                    <a:pt x="2139" y="2988"/>
                    <a:pt x="2172" y="2993"/>
                    <a:pt x="2205" y="2993"/>
                  </a:cubicBezTo>
                  <a:cubicBezTo>
                    <a:pt x="2365" y="2993"/>
                    <a:pt x="2513" y="2887"/>
                    <a:pt x="2559" y="2727"/>
                  </a:cubicBezTo>
                  <a:cubicBezTo>
                    <a:pt x="2723" y="2148"/>
                    <a:pt x="2348" y="1565"/>
                    <a:pt x="2559" y="981"/>
                  </a:cubicBezTo>
                  <a:cubicBezTo>
                    <a:pt x="2661" y="691"/>
                    <a:pt x="2892" y="505"/>
                    <a:pt x="3108" y="302"/>
                  </a:cubicBezTo>
                  <a:cubicBezTo>
                    <a:pt x="3135" y="275"/>
                    <a:pt x="3163" y="247"/>
                    <a:pt x="3192" y="216"/>
                  </a:cubicBezTo>
                  <a:cubicBezTo>
                    <a:pt x="3156" y="187"/>
                    <a:pt x="3121" y="160"/>
                    <a:pt x="3081" y="136"/>
                  </a:cubicBezTo>
                  <a:cubicBezTo>
                    <a:pt x="2948" y="51"/>
                    <a:pt x="2787" y="1"/>
                    <a:pt x="263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0;p25"/>
            <p:cNvSpPr/>
            <p:nvPr/>
          </p:nvSpPr>
          <p:spPr>
            <a:xfrm>
              <a:off x="7938065" y="3464258"/>
              <a:ext cx="25329" cy="60014"/>
            </a:xfrm>
            <a:custGeom>
              <a:avLst/>
              <a:gdLst/>
              <a:ahLst/>
              <a:cxnLst/>
              <a:rect l="l" t="t" r="r" b="b"/>
              <a:pathLst>
                <a:path w="782" h="1853" extrusionOk="0">
                  <a:moveTo>
                    <a:pt x="280" y="1"/>
                  </a:moveTo>
                  <a:cubicBezTo>
                    <a:pt x="274" y="1"/>
                    <a:pt x="267" y="2"/>
                    <a:pt x="260" y="4"/>
                  </a:cubicBezTo>
                  <a:cubicBezTo>
                    <a:pt x="226" y="15"/>
                    <a:pt x="205" y="50"/>
                    <a:pt x="216" y="86"/>
                  </a:cubicBezTo>
                  <a:cubicBezTo>
                    <a:pt x="216" y="86"/>
                    <a:pt x="216" y="86"/>
                    <a:pt x="216" y="86"/>
                  </a:cubicBezTo>
                  <a:lnTo>
                    <a:pt x="216" y="86"/>
                  </a:lnTo>
                  <a:cubicBezTo>
                    <a:pt x="216" y="86"/>
                    <a:pt x="475" y="787"/>
                    <a:pt x="246" y="1364"/>
                  </a:cubicBezTo>
                  <a:cubicBezTo>
                    <a:pt x="197" y="1500"/>
                    <a:pt x="103" y="1618"/>
                    <a:pt x="18" y="1743"/>
                  </a:cubicBezTo>
                  <a:cubicBezTo>
                    <a:pt x="1" y="1767"/>
                    <a:pt x="1" y="1797"/>
                    <a:pt x="18" y="1821"/>
                  </a:cubicBezTo>
                  <a:cubicBezTo>
                    <a:pt x="31" y="1841"/>
                    <a:pt x="54" y="1852"/>
                    <a:pt x="76" y="1852"/>
                  </a:cubicBezTo>
                  <a:cubicBezTo>
                    <a:pt x="89" y="1852"/>
                    <a:pt x="103" y="1849"/>
                    <a:pt x="114" y="1841"/>
                  </a:cubicBezTo>
                  <a:cubicBezTo>
                    <a:pt x="782" y="1392"/>
                    <a:pt x="728" y="529"/>
                    <a:pt x="333" y="25"/>
                  </a:cubicBezTo>
                  <a:cubicBezTo>
                    <a:pt x="321" y="11"/>
                    <a:pt x="301" y="1"/>
                    <a:pt x="280"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1;p25"/>
            <p:cNvSpPr/>
            <p:nvPr/>
          </p:nvSpPr>
          <p:spPr>
            <a:xfrm>
              <a:off x="7898969" y="3439609"/>
              <a:ext cx="123989" cy="215150"/>
            </a:xfrm>
            <a:custGeom>
              <a:avLst/>
              <a:gdLst/>
              <a:ahLst/>
              <a:cxnLst/>
              <a:rect l="l" t="t" r="r" b="b"/>
              <a:pathLst>
                <a:path w="3828" h="6643" extrusionOk="0">
                  <a:moveTo>
                    <a:pt x="1371" y="296"/>
                  </a:moveTo>
                  <a:cubicBezTo>
                    <a:pt x="1399" y="296"/>
                    <a:pt x="1438" y="302"/>
                    <a:pt x="1482" y="314"/>
                  </a:cubicBezTo>
                  <a:lnTo>
                    <a:pt x="3286" y="833"/>
                  </a:lnTo>
                  <a:cubicBezTo>
                    <a:pt x="3441" y="877"/>
                    <a:pt x="3464" y="949"/>
                    <a:pt x="3469" y="972"/>
                  </a:cubicBezTo>
                  <a:cubicBezTo>
                    <a:pt x="3503" y="1095"/>
                    <a:pt x="3411" y="1314"/>
                    <a:pt x="3242" y="1506"/>
                  </a:cubicBezTo>
                  <a:cubicBezTo>
                    <a:pt x="3219" y="1531"/>
                    <a:pt x="3192" y="1558"/>
                    <a:pt x="3170" y="1581"/>
                  </a:cubicBezTo>
                  <a:lnTo>
                    <a:pt x="3092" y="1655"/>
                  </a:lnTo>
                  <a:cubicBezTo>
                    <a:pt x="2890" y="1836"/>
                    <a:pt x="2681" y="2028"/>
                    <a:pt x="2581" y="2318"/>
                  </a:cubicBezTo>
                  <a:cubicBezTo>
                    <a:pt x="2460" y="2656"/>
                    <a:pt x="2512" y="2984"/>
                    <a:pt x="2564" y="3297"/>
                  </a:cubicBezTo>
                  <a:cubicBezTo>
                    <a:pt x="2609" y="3569"/>
                    <a:pt x="2649" y="3824"/>
                    <a:pt x="2578" y="4071"/>
                  </a:cubicBezTo>
                  <a:cubicBezTo>
                    <a:pt x="2562" y="4128"/>
                    <a:pt x="2527" y="4175"/>
                    <a:pt x="2475" y="4203"/>
                  </a:cubicBezTo>
                  <a:cubicBezTo>
                    <a:pt x="2444" y="4221"/>
                    <a:pt x="2409" y="4229"/>
                    <a:pt x="2374" y="4229"/>
                  </a:cubicBezTo>
                  <a:cubicBezTo>
                    <a:pt x="2352" y="4229"/>
                    <a:pt x="2331" y="4226"/>
                    <a:pt x="2311" y="4220"/>
                  </a:cubicBezTo>
                  <a:lnTo>
                    <a:pt x="2055" y="4148"/>
                  </a:lnTo>
                  <a:lnTo>
                    <a:pt x="1768" y="4066"/>
                  </a:lnTo>
                  <a:lnTo>
                    <a:pt x="1050" y="3860"/>
                  </a:lnTo>
                  <a:lnTo>
                    <a:pt x="765" y="3779"/>
                  </a:lnTo>
                  <a:lnTo>
                    <a:pt x="509" y="3705"/>
                  </a:lnTo>
                  <a:cubicBezTo>
                    <a:pt x="396" y="3674"/>
                    <a:pt x="330" y="3559"/>
                    <a:pt x="360" y="3435"/>
                  </a:cubicBezTo>
                  <a:cubicBezTo>
                    <a:pt x="431" y="3191"/>
                    <a:pt x="601" y="2994"/>
                    <a:pt x="785" y="2788"/>
                  </a:cubicBezTo>
                  <a:cubicBezTo>
                    <a:pt x="993" y="2548"/>
                    <a:pt x="1213" y="2298"/>
                    <a:pt x="1290" y="1947"/>
                  </a:cubicBezTo>
                  <a:cubicBezTo>
                    <a:pt x="1355" y="1648"/>
                    <a:pt x="1281" y="1374"/>
                    <a:pt x="1208" y="1111"/>
                  </a:cubicBezTo>
                  <a:lnTo>
                    <a:pt x="1179" y="1012"/>
                  </a:lnTo>
                  <a:cubicBezTo>
                    <a:pt x="1120" y="783"/>
                    <a:pt x="1127" y="459"/>
                    <a:pt x="1246" y="343"/>
                  </a:cubicBezTo>
                  <a:cubicBezTo>
                    <a:pt x="1257" y="330"/>
                    <a:pt x="1291" y="296"/>
                    <a:pt x="1371" y="296"/>
                  </a:cubicBezTo>
                  <a:close/>
                  <a:moveTo>
                    <a:pt x="1000" y="4154"/>
                  </a:moveTo>
                  <a:lnTo>
                    <a:pt x="1655" y="4341"/>
                  </a:lnTo>
                  <a:cubicBezTo>
                    <a:pt x="1475" y="4780"/>
                    <a:pt x="1222" y="5400"/>
                    <a:pt x="863" y="6279"/>
                  </a:cubicBezTo>
                  <a:cubicBezTo>
                    <a:pt x="843" y="6327"/>
                    <a:pt x="802" y="6349"/>
                    <a:pt x="760" y="6349"/>
                  </a:cubicBezTo>
                  <a:cubicBezTo>
                    <a:pt x="697" y="6349"/>
                    <a:pt x="633" y="6297"/>
                    <a:pt x="645" y="6216"/>
                  </a:cubicBezTo>
                  <a:lnTo>
                    <a:pt x="1000" y="4154"/>
                  </a:lnTo>
                  <a:close/>
                  <a:moveTo>
                    <a:pt x="1365" y="0"/>
                  </a:moveTo>
                  <a:cubicBezTo>
                    <a:pt x="1205" y="0"/>
                    <a:pt x="1097" y="67"/>
                    <a:pt x="1030" y="131"/>
                  </a:cubicBezTo>
                  <a:cubicBezTo>
                    <a:pt x="782" y="377"/>
                    <a:pt x="829" y="864"/>
                    <a:pt x="888" y="1087"/>
                  </a:cubicBezTo>
                  <a:lnTo>
                    <a:pt x="915" y="1188"/>
                  </a:lnTo>
                  <a:cubicBezTo>
                    <a:pt x="983" y="1428"/>
                    <a:pt x="1044" y="1655"/>
                    <a:pt x="995" y="1883"/>
                  </a:cubicBezTo>
                  <a:cubicBezTo>
                    <a:pt x="934" y="2159"/>
                    <a:pt x="750" y="2369"/>
                    <a:pt x="555" y="2590"/>
                  </a:cubicBezTo>
                  <a:cubicBezTo>
                    <a:pt x="360" y="2813"/>
                    <a:pt x="157" y="3043"/>
                    <a:pt x="69" y="3356"/>
                  </a:cubicBezTo>
                  <a:lnTo>
                    <a:pt x="63" y="3381"/>
                  </a:lnTo>
                  <a:cubicBezTo>
                    <a:pt x="1" y="3647"/>
                    <a:pt x="157" y="3914"/>
                    <a:pt x="422" y="3990"/>
                  </a:cubicBezTo>
                  <a:lnTo>
                    <a:pt x="709" y="4071"/>
                  </a:lnTo>
                  <a:lnTo>
                    <a:pt x="349" y="6167"/>
                  </a:lnTo>
                  <a:cubicBezTo>
                    <a:pt x="330" y="6286"/>
                    <a:pt x="361" y="6407"/>
                    <a:pt x="438" y="6498"/>
                  </a:cubicBezTo>
                  <a:cubicBezTo>
                    <a:pt x="516" y="6590"/>
                    <a:pt x="631" y="6642"/>
                    <a:pt x="756" y="6642"/>
                  </a:cubicBezTo>
                  <a:cubicBezTo>
                    <a:pt x="921" y="6642"/>
                    <a:pt x="1068" y="6543"/>
                    <a:pt x="1132" y="6391"/>
                  </a:cubicBezTo>
                  <a:cubicBezTo>
                    <a:pt x="1499" y="5491"/>
                    <a:pt x="1757" y="4863"/>
                    <a:pt x="1937" y="4423"/>
                  </a:cubicBezTo>
                  <a:lnTo>
                    <a:pt x="2223" y="4504"/>
                  </a:lnTo>
                  <a:cubicBezTo>
                    <a:pt x="2271" y="4518"/>
                    <a:pt x="2318" y="4524"/>
                    <a:pt x="2363" y="4524"/>
                  </a:cubicBezTo>
                  <a:cubicBezTo>
                    <a:pt x="2588" y="4524"/>
                    <a:pt x="2795" y="4378"/>
                    <a:pt x="2859" y="4151"/>
                  </a:cubicBezTo>
                  <a:cubicBezTo>
                    <a:pt x="2947" y="3841"/>
                    <a:pt x="2897" y="3539"/>
                    <a:pt x="2852" y="3249"/>
                  </a:cubicBezTo>
                  <a:cubicBezTo>
                    <a:pt x="2803" y="2957"/>
                    <a:pt x="2759" y="2681"/>
                    <a:pt x="2853" y="2414"/>
                  </a:cubicBezTo>
                  <a:cubicBezTo>
                    <a:pt x="2931" y="2194"/>
                    <a:pt x="3103" y="2035"/>
                    <a:pt x="3286" y="1869"/>
                  </a:cubicBezTo>
                  <a:lnTo>
                    <a:pt x="3366" y="1794"/>
                  </a:lnTo>
                  <a:cubicBezTo>
                    <a:pt x="3398" y="1765"/>
                    <a:pt x="3430" y="1733"/>
                    <a:pt x="3461" y="1697"/>
                  </a:cubicBezTo>
                  <a:cubicBezTo>
                    <a:pt x="3655" y="1484"/>
                    <a:pt x="3827" y="1158"/>
                    <a:pt x="3749" y="889"/>
                  </a:cubicBezTo>
                  <a:cubicBezTo>
                    <a:pt x="3716" y="774"/>
                    <a:pt x="3621" y="620"/>
                    <a:pt x="3363" y="547"/>
                  </a:cubicBezTo>
                  <a:lnTo>
                    <a:pt x="1558" y="29"/>
                  </a:lnTo>
                  <a:cubicBezTo>
                    <a:pt x="1487" y="9"/>
                    <a:pt x="1423" y="0"/>
                    <a:pt x="1365" y="0"/>
                  </a:cubicBezTo>
                  <a:close/>
                </a:path>
              </a:pathLst>
            </a:custGeom>
            <a:solidFill>
              <a:srgbClr val="3C35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4742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c English for Korean Speakers Workshop Infographics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4354</Words>
  <Application>Microsoft Office PowerPoint</Application>
  <PresentationFormat>Presentación en pantalla (16:9)</PresentationFormat>
  <Paragraphs>337</Paragraphs>
  <Slides>47</Slides>
  <Notes>1</Notes>
  <HiddenSlides>1</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47</vt:i4>
      </vt:variant>
    </vt:vector>
  </HeadingPairs>
  <TitlesOfParts>
    <vt:vector size="60" baseType="lpstr">
      <vt:lpstr>Soberana Sans</vt:lpstr>
      <vt:lpstr>Calibri</vt:lpstr>
      <vt:lpstr>Bebas Neue</vt:lpstr>
      <vt:lpstr>Arial</vt:lpstr>
      <vt:lpstr>Century Gothic</vt:lpstr>
      <vt:lpstr>Roboto Condensed Light</vt:lpstr>
      <vt:lpstr>Dosis</vt:lpstr>
      <vt:lpstr>Courier New</vt:lpstr>
      <vt:lpstr>Barriecito</vt:lpstr>
      <vt:lpstr>Anaheim</vt:lpstr>
      <vt:lpstr>Times New Roman</vt:lpstr>
      <vt:lpstr>Wingdings</vt:lpstr>
      <vt:lpstr>Basic English for Korean Speakers Workshop Infographics by Slidesgo</vt:lpstr>
      <vt:lpstr>TALLER:  “FORTALECIENDO LA CONVIVENCIA ESCOLAR EN ESCUELAS DE  EDUCACIÓN BÁSICA”</vt:lpstr>
      <vt:lpstr>PROPÓSITO GENERAL</vt:lpstr>
      <vt:lpstr>Ejercicio de reflexión</vt:lpstr>
      <vt:lpstr>Disciplina Formativa Vs Disciplina punitiva</vt:lpstr>
      <vt:lpstr>Presentación de PowerPoint</vt:lpstr>
      <vt:lpstr>¿Cuál es el objetivo de los programas disciplinarios punitivos? </vt:lpstr>
      <vt:lpstr>Disciplina Formativa</vt:lpstr>
      <vt:lpstr>Presentación de PowerPoint</vt:lpstr>
      <vt:lpstr>Acuerdos Escolares para la Convivencia (AEC) </vt:lpstr>
      <vt:lpstr>ANTECEDENTES </vt:lpstr>
      <vt:lpstr>Acuerdos Escolares para la Convivencia en Escuelas de Educación Básica</vt:lpstr>
      <vt:lpstr>Componentes de Acuerdos Escolares de Convivencia: </vt:lpstr>
      <vt:lpstr>¿Qué requieren para ser instrumentos formativos?</vt:lpstr>
      <vt:lpstr>Presentación de PowerPoint</vt:lpstr>
      <vt:lpstr> Medidas disciplinarias</vt:lpstr>
      <vt:lpstr> Medidas disciplinarias</vt:lpstr>
      <vt:lpstr> Medidas disciplinarias</vt:lpstr>
      <vt:lpstr>La medida reparatoria no es un acto mecánico, tiene que ver con un sentido de reconocimiento y una voluntad de enmendar el daño por parte del ofensor, junto con la posibilidad de sentir empatía y comprensión por la persona afectada.</vt:lpstr>
      <vt:lpstr> Reparación del daño</vt:lpstr>
      <vt:lpstr>Presentación de PowerPoint</vt:lpstr>
      <vt:lpstr> Proceso para la aplicación de la medida disciplinaria  (Debido proceso) </vt:lpstr>
      <vt:lpstr>Clasificación y gradualidad de las faltas</vt:lpstr>
      <vt:lpstr>Gradualidad de la falta</vt:lpstr>
      <vt:lpstr>Gradualidad de la falta</vt:lpstr>
      <vt:lpstr>Gradualidad de la falta - EJEMPLOS</vt:lpstr>
      <vt:lpstr>Gradualidad de la falta - EJEMPLOS</vt:lpstr>
      <vt:lpstr>Proceso para la aplicación de la medida disciplinaria  (Debido proceso) </vt:lpstr>
      <vt:lpstr>Proceso para la aplicación de la medida disciplinaria  (Debido proceso) </vt:lpstr>
      <vt:lpstr>Presentación de PowerPoint</vt:lpstr>
      <vt:lpstr>Rubrica para evaluar el Acuerdo Escolar para la Convivencia</vt:lpstr>
      <vt:lpstr>Presentación de PowerPoint</vt:lpstr>
      <vt:lpstr>MESAS DE TRABAJO   </vt:lpstr>
      <vt:lpstr>Presentación de PowerPoint</vt:lpstr>
      <vt:lpstr>CÍRCULOS DE ESCUCHA </vt:lpstr>
      <vt:lpstr>Presentación de PowerPoint</vt:lpstr>
      <vt:lpstr>Presentación de PowerPoint</vt:lpstr>
      <vt:lpstr>ASAMBLEA ESCOLAR</vt:lpstr>
      <vt:lpstr>Presentación de PowerPoint</vt:lpstr>
      <vt:lpstr>Presentación de PowerPoint</vt:lpstr>
      <vt:lpstr>CONSULTA ESCOLAR </vt:lpstr>
      <vt:lpstr>Presentación de PowerPoint</vt:lpstr>
      <vt:lpstr>Ruta de implementación acuerdos escolares para la convivencia</vt:lpstr>
      <vt:lpstr>COMUNIDAD EDUCATIVA</vt:lpstr>
      <vt:lpstr>COMUNIDAD EDUCATIVA</vt:lpstr>
      <vt:lpstr>Referencias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English for Korean Speakers Workshop Infographics</dc:title>
  <dc:creator>sony</dc:creator>
  <cp:lastModifiedBy>Equipo</cp:lastModifiedBy>
  <cp:revision>73</cp:revision>
  <dcterms:modified xsi:type="dcterms:W3CDTF">2022-09-19T19:44:13Z</dcterms:modified>
</cp:coreProperties>
</file>